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76" r:id="rId2"/>
    <p:sldMasterId id="2147483789" r:id="rId3"/>
  </p:sldMasterIdLst>
  <p:notesMasterIdLst>
    <p:notesMasterId r:id="rId39"/>
  </p:notesMasterIdLst>
  <p:sldIdLst>
    <p:sldId id="373" r:id="rId4"/>
    <p:sldId id="374" r:id="rId5"/>
    <p:sldId id="388" r:id="rId6"/>
    <p:sldId id="297" r:id="rId7"/>
    <p:sldId id="376" r:id="rId8"/>
    <p:sldId id="406" r:id="rId9"/>
    <p:sldId id="407" r:id="rId10"/>
    <p:sldId id="408" r:id="rId11"/>
    <p:sldId id="409" r:id="rId12"/>
    <p:sldId id="405" r:id="rId13"/>
    <p:sldId id="382" r:id="rId14"/>
    <p:sldId id="359" r:id="rId15"/>
    <p:sldId id="390" r:id="rId16"/>
    <p:sldId id="389" r:id="rId17"/>
    <p:sldId id="381" r:id="rId18"/>
    <p:sldId id="403" r:id="rId19"/>
    <p:sldId id="400" r:id="rId20"/>
    <p:sldId id="372" r:id="rId21"/>
    <p:sldId id="356" r:id="rId22"/>
    <p:sldId id="404" r:id="rId23"/>
    <p:sldId id="336" r:id="rId24"/>
    <p:sldId id="401" r:id="rId25"/>
    <p:sldId id="391" r:id="rId26"/>
    <p:sldId id="392" r:id="rId27"/>
    <p:sldId id="393" r:id="rId28"/>
    <p:sldId id="395" r:id="rId29"/>
    <p:sldId id="394" r:id="rId30"/>
    <p:sldId id="294" r:id="rId31"/>
    <p:sldId id="410" r:id="rId32"/>
    <p:sldId id="411" r:id="rId33"/>
    <p:sldId id="412" r:id="rId34"/>
    <p:sldId id="385" r:id="rId35"/>
    <p:sldId id="384" r:id="rId36"/>
    <p:sldId id="387" r:id="rId37"/>
    <p:sldId id="375" r:id="rId38"/>
  </p:sldIdLst>
  <p:sldSz cx="12192000" cy="6858000"/>
  <p:notesSz cx="6858000" cy="9144000"/>
  <p:defaultText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userDrawn="1">
          <p15:clr>
            <a:srgbClr val="A4A3A4"/>
          </p15:clr>
        </p15:guide>
        <p15:guide id="5" orient="horz" pos="300" userDrawn="1">
          <p15:clr>
            <a:srgbClr val="A4A3A4"/>
          </p15:clr>
        </p15:guide>
        <p15:guide id="6" orient="horz" pos="3906" userDrawn="1">
          <p15:clr>
            <a:srgbClr val="A4A3A4"/>
          </p15:clr>
        </p15:guide>
        <p15:guide id="7" pos="386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antha Charvy" initials="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0904"/>
    <a:srgbClr val="FBD1D8"/>
    <a:srgbClr val="FFF1E5"/>
    <a:srgbClr val="EE9024"/>
    <a:srgbClr val="F9D9B5"/>
    <a:srgbClr val="F9D9BF"/>
    <a:srgbClr val="B9ACA5"/>
    <a:srgbClr val="F6A1A8"/>
    <a:srgbClr val="FFE39C"/>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2"/>
  </p:normalViewPr>
  <p:slideViewPr>
    <p:cSldViewPr snapToGrid="0">
      <p:cViewPr varScale="1">
        <p:scale>
          <a:sx n="134" d="100"/>
          <a:sy n="134" d="100"/>
        </p:scale>
        <p:origin x="264" y="176"/>
      </p:cViewPr>
      <p:guideLst>
        <p:guide orient="horz" pos="2478"/>
        <p:guide orient="horz" pos="300"/>
        <p:guide orient="horz" pos="3906"/>
        <p:guide pos="386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47D5C-E96D-4671-AABC-580006D477A8}" type="datetimeFigureOut">
              <a:rPr lang="en-US" smtClean="0"/>
              <a:pPr/>
              <a:t>6/19/23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F325E1-631E-4FFD-AF35-27D076BB57F2}" type="slidenum">
              <a:rPr lang="en-GB" smtClean="0"/>
              <a:pPr/>
              <a:t>‹#›</a:t>
            </a:fld>
            <a:endParaRPr lang="en-GB"/>
          </a:p>
        </p:txBody>
      </p:sp>
    </p:spTree>
    <p:extLst>
      <p:ext uri="{BB962C8B-B14F-4D97-AF65-F5344CB8AC3E}">
        <p14:creationId xmlns:p14="http://schemas.microsoft.com/office/powerpoint/2010/main" val="1669669958"/>
      </p:ext>
    </p:extLst>
  </p:cSld>
  <p:clrMap bg1="lt1" tx1="dk1" bg2="lt2" tx2="dk2" accent1="accent1" accent2="accent2" accent3="accent3" accent4="accent4" accent5="accent5" accent6="accent6" hlink="hlink" folHlink="folHlink"/>
  <p:notesStyle>
    <a:lvl1pPr marL="0" algn="l" defTabSz="914112" rtl="0" eaLnBrk="1" latinLnBrk="0" hangingPunct="1">
      <a:defRPr sz="1200" b="1" kern="1200">
        <a:solidFill>
          <a:schemeClr val="tx1"/>
        </a:solidFill>
        <a:latin typeface="Trebuchet MS" pitchFamily="34" charset="0"/>
        <a:ea typeface="+mn-ea"/>
        <a:cs typeface="+mn-cs"/>
      </a:defRPr>
    </a:lvl1pPr>
    <a:lvl2pPr marL="228569" indent="-228569" algn="l" defTabSz="914112" rtl="0" eaLnBrk="1" latinLnBrk="0" hangingPunct="1">
      <a:buFont typeface="Arial" pitchFamily="34" charset="0"/>
      <a:buChar char="•"/>
      <a:defRPr sz="1200" kern="1200">
        <a:solidFill>
          <a:schemeClr val="tx1"/>
        </a:solidFill>
        <a:latin typeface="Trebuchet MS" pitchFamily="34" charset="0"/>
        <a:ea typeface="+mn-ea"/>
        <a:cs typeface="+mn-cs"/>
      </a:defRPr>
    </a:lvl2pPr>
    <a:lvl3pPr marL="539675" indent="-269837" algn="l" defTabSz="914112" rtl="0" eaLnBrk="1" latinLnBrk="0" hangingPunct="1">
      <a:buFont typeface="Symbol" pitchFamily="18" charset="2"/>
      <a:buChar char="-"/>
      <a:defRPr sz="1200" kern="1200">
        <a:solidFill>
          <a:schemeClr val="tx1"/>
        </a:solidFill>
        <a:latin typeface="Trebuchet MS" pitchFamily="34" charset="0"/>
        <a:ea typeface="+mn-ea"/>
        <a:cs typeface="+mn-cs"/>
      </a:defRPr>
    </a:lvl3pPr>
    <a:lvl4pPr marL="539675" indent="-176189" algn="l" defTabSz="914112" rtl="0" eaLnBrk="1" latinLnBrk="0" hangingPunct="1">
      <a:defRPr sz="1200" kern="1200">
        <a:solidFill>
          <a:schemeClr val="tx1"/>
        </a:solidFill>
        <a:latin typeface="Trebuchet MS" pitchFamily="34" charset="0"/>
        <a:ea typeface="+mn-ea"/>
        <a:cs typeface="+mn-cs"/>
      </a:defRPr>
    </a:lvl4pPr>
    <a:lvl5pPr marL="717451" indent="-177775" algn="l" defTabSz="914112" rtl="0" eaLnBrk="1" latinLnBrk="0" hangingPunct="1">
      <a:defRPr sz="1200" kern="1200">
        <a:solidFill>
          <a:schemeClr val="tx1"/>
        </a:solidFill>
        <a:latin typeface="Trebuchet MS" pitchFamily="34" charset="0"/>
        <a:ea typeface="+mn-ea"/>
        <a:cs typeface="+mn-cs"/>
      </a:defRPr>
    </a:lvl5pPr>
    <a:lvl6pPr marL="2285279" algn="l" defTabSz="914112" rtl="0" eaLnBrk="1" latinLnBrk="0" hangingPunct="1">
      <a:defRPr sz="1200" kern="1200">
        <a:solidFill>
          <a:schemeClr val="tx1"/>
        </a:solidFill>
        <a:latin typeface="+mn-lt"/>
        <a:ea typeface="+mn-ea"/>
        <a:cs typeface="+mn-cs"/>
      </a:defRPr>
    </a:lvl6pPr>
    <a:lvl7pPr marL="2742335" algn="l" defTabSz="914112" rtl="0" eaLnBrk="1" latinLnBrk="0" hangingPunct="1">
      <a:defRPr sz="1200" kern="1200">
        <a:solidFill>
          <a:schemeClr val="tx1"/>
        </a:solidFill>
        <a:latin typeface="+mn-lt"/>
        <a:ea typeface="+mn-ea"/>
        <a:cs typeface="+mn-cs"/>
      </a:defRPr>
    </a:lvl7pPr>
    <a:lvl8pPr marL="3199391" algn="l" defTabSz="914112" rtl="0" eaLnBrk="1" latinLnBrk="0" hangingPunct="1">
      <a:defRPr sz="1200" kern="1200">
        <a:solidFill>
          <a:schemeClr val="tx1"/>
        </a:solidFill>
        <a:latin typeface="+mn-lt"/>
        <a:ea typeface="+mn-ea"/>
        <a:cs typeface="+mn-cs"/>
      </a:defRPr>
    </a:lvl8pPr>
    <a:lvl9pPr marL="3656447" algn="l" defTabSz="9141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a:t>
            </a:fld>
            <a:endParaRPr lang="en-GB"/>
          </a:p>
        </p:txBody>
      </p:sp>
    </p:spTree>
    <p:extLst>
      <p:ext uri="{BB962C8B-B14F-4D97-AF65-F5344CB8AC3E}">
        <p14:creationId xmlns:p14="http://schemas.microsoft.com/office/powerpoint/2010/main" val="1958586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12</a:t>
            </a:fld>
            <a:endParaRPr lang="en-GB"/>
          </a:p>
        </p:txBody>
      </p:sp>
    </p:spTree>
    <p:extLst>
      <p:ext uri="{BB962C8B-B14F-4D97-AF65-F5344CB8AC3E}">
        <p14:creationId xmlns:p14="http://schemas.microsoft.com/office/powerpoint/2010/main" val="5141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13</a:t>
            </a:fld>
            <a:endParaRPr lang="en-GB"/>
          </a:p>
        </p:txBody>
      </p:sp>
    </p:spTree>
    <p:extLst>
      <p:ext uri="{BB962C8B-B14F-4D97-AF65-F5344CB8AC3E}">
        <p14:creationId xmlns:p14="http://schemas.microsoft.com/office/powerpoint/2010/main" val="2107641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15</a:t>
            </a:fld>
            <a:endParaRPr lang="en-GB"/>
          </a:p>
        </p:txBody>
      </p:sp>
    </p:spTree>
    <p:extLst>
      <p:ext uri="{BB962C8B-B14F-4D97-AF65-F5344CB8AC3E}">
        <p14:creationId xmlns:p14="http://schemas.microsoft.com/office/powerpoint/2010/main" val="98217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16</a:t>
            </a:fld>
            <a:endParaRPr lang="en-GB"/>
          </a:p>
        </p:txBody>
      </p:sp>
    </p:spTree>
    <p:extLst>
      <p:ext uri="{BB962C8B-B14F-4D97-AF65-F5344CB8AC3E}">
        <p14:creationId xmlns:p14="http://schemas.microsoft.com/office/powerpoint/2010/main" val="115037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17</a:t>
            </a:fld>
            <a:endParaRPr lang="en-GB"/>
          </a:p>
        </p:txBody>
      </p:sp>
    </p:spTree>
    <p:extLst>
      <p:ext uri="{BB962C8B-B14F-4D97-AF65-F5344CB8AC3E}">
        <p14:creationId xmlns:p14="http://schemas.microsoft.com/office/powerpoint/2010/main" val="586049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18</a:t>
            </a:fld>
            <a:endParaRPr lang="en-GB"/>
          </a:p>
        </p:txBody>
      </p:sp>
    </p:spTree>
    <p:extLst>
      <p:ext uri="{BB962C8B-B14F-4D97-AF65-F5344CB8AC3E}">
        <p14:creationId xmlns:p14="http://schemas.microsoft.com/office/powerpoint/2010/main" val="2922161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19</a:t>
            </a:fld>
            <a:endParaRPr lang="en-GB"/>
          </a:p>
        </p:txBody>
      </p:sp>
    </p:spTree>
    <p:extLst>
      <p:ext uri="{BB962C8B-B14F-4D97-AF65-F5344CB8AC3E}">
        <p14:creationId xmlns:p14="http://schemas.microsoft.com/office/powerpoint/2010/main" val="3523721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20</a:t>
            </a:fld>
            <a:endParaRPr lang="en-GB"/>
          </a:p>
        </p:txBody>
      </p:sp>
    </p:spTree>
    <p:extLst>
      <p:ext uri="{BB962C8B-B14F-4D97-AF65-F5344CB8AC3E}">
        <p14:creationId xmlns:p14="http://schemas.microsoft.com/office/powerpoint/2010/main" val="1447476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21</a:t>
            </a:fld>
            <a:endParaRPr lang="en-GB"/>
          </a:p>
        </p:txBody>
      </p:sp>
    </p:spTree>
    <p:extLst>
      <p:ext uri="{BB962C8B-B14F-4D97-AF65-F5344CB8AC3E}">
        <p14:creationId xmlns:p14="http://schemas.microsoft.com/office/powerpoint/2010/main" val="1897340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22</a:t>
            </a:fld>
            <a:endParaRPr lang="en-GB"/>
          </a:p>
        </p:txBody>
      </p:sp>
    </p:spTree>
    <p:extLst>
      <p:ext uri="{BB962C8B-B14F-4D97-AF65-F5344CB8AC3E}">
        <p14:creationId xmlns:p14="http://schemas.microsoft.com/office/powerpoint/2010/main" val="153073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2</a:t>
            </a:fld>
            <a:endParaRPr lang="en-GB"/>
          </a:p>
        </p:txBody>
      </p:sp>
    </p:spTree>
    <p:extLst>
      <p:ext uri="{BB962C8B-B14F-4D97-AF65-F5344CB8AC3E}">
        <p14:creationId xmlns:p14="http://schemas.microsoft.com/office/powerpoint/2010/main" val="229218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endParaRPr lang="en-GB" sz="1400" dirty="0"/>
          </a:p>
        </p:txBody>
      </p:sp>
      <p:sp>
        <p:nvSpPr>
          <p:cNvPr id="4" name="Slide Number Placeholder 3"/>
          <p:cNvSpPr>
            <a:spLocks noGrp="1"/>
          </p:cNvSpPr>
          <p:nvPr>
            <p:ph type="sldNum" sz="quarter" idx="5"/>
          </p:nvPr>
        </p:nvSpPr>
        <p:spPr/>
        <p:txBody>
          <a:bodyPr/>
          <a:lstStyle/>
          <a:p>
            <a:fld id="{94F325E1-631E-4FFD-AF35-27D076BB57F2}" type="slidenum">
              <a:rPr lang="en-GB" smtClean="0"/>
              <a:pPr/>
              <a:t>23</a:t>
            </a:fld>
            <a:endParaRPr lang="en-GB"/>
          </a:p>
        </p:txBody>
      </p:sp>
    </p:spTree>
    <p:extLst>
      <p:ext uri="{BB962C8B-B14F-4D97-AF65-F5344CB8AC3E}">
        <p14:creationId xmlns:p14="http://schemas.microsoft.com/office/powerpoint/2010/main" val="3355203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29</a:t>
            </a:fld>
            <a:endParaRPr lang="en-GB"/>
          </a:p>
        </p:txBody>
      </p:sp>
    </p:spTree>
    <p:extLst>
      <p:ext uri="{BB962C8B-B14F-4D97-AF65-F5344CB8AC3E}">
        <p14:creationId xmlns:p14="http://schemas.microsoft.com/office/powerpoint/2010/main" val="3096987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30</a:t>
            </a:fld>
            <a:endParaRPr lang="en-GB"/>
          </a:p>
        </p:txBody>
      </p:sp>
    </p:spTree>
    <p:extLst>
      <p:ext uri="{BB962C8B-B14F-4D97-AF65-F5344CB8AC3E}">
        <p14:creationId xmlns:p14="http://schemas.microsoft.com/office/powerpoint/2010/main" val="2157772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31</a:t>
            </a:fld>
            <a:endParaRPr lang="en-GB"/>
          </a:p>
        </p:txBody>
      </p:sp>
    </p:spTree>
    <p:extLst>
      <p:ext uri="{BB962C8B-B14F-4D97-AF65-F5344CB8AC3E}">
        <p14:creationId xmlns:p14="http://schemas.microsoft.com/office/powerpoint/2010/main" val="4027246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32</a:t>
            </a:fld>
            <a:endParaRPr lang="en-GB"/>
          </a:p>
        </p:txBody>
      </p:sp>
    </p:spTree>
    <p:extLst>
      <p:ext uri="{BB962C8B-B14F-4D97-AF65-F5344CB8AC3E}">
        <p14:creationId xmlns:p14="http://schemas.microsoft.com/office/powerpoint/2010/main" val="1280990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33</a:t>
            </a:fld>
            <a:endParaRPr lang="en-GB"/>
          </a:p>
        </p:txBody>
      </p:sp>
    </p:spTree>
    <p:extLst>
      <p:ext uri="{BB962C8B-B14F-4D97-AF65-F5344CB8AC3E}">
        <p14:creationId xmlns:p14="http://schemas.microsoft.com/office/powerpoint/2010/main" val="3488331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34</a:t>
            </a:fld>
            <a:endParaRPr lang="en-GB"/>
          </a:p>
        </p:txBody>
      </p:sp>
    </p:spTree>
    <p:extLst>
      <p:ext uri="{BB962C8B-B14F-4D97-AF65-F5344CB8AC3E}">
        <p14:creationId xmlns:p14="http://schemas.microsoft.com/office/powerpoint/2010/main" val="606778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35</a:t>
            </a:fld>
            <a:endParaRPr lang="en-GB"/>
          </a:p>
        </p:txBody>
      </p:sp>
    </p:spTree>
    <p:extLst>
      <p:ext uri="{BB962C8B-B14F-4D97-AF65-F5344CB8AC3E}">
        <p14:creationId xmlns:p14="http://schemas.microsoft.com/office/powerpoint/2010/main" val="308293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3</a:t>
            </a:fld>
            <a:endParaRPr lang="en-GB"/>
          </a:p>
        </p:txBody>
      </p:sp>
    </p:spTree>
    <p:extLst>
      <p:ext uri="{BB962C8B-B14F-4D97-AF65-F5344CB8AC3E}">
        <p14:creationId xmlns:p14="http://schemas.microsoft.com/office/powerpoint/2010/main" val="105478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5</a:t>
            </a:fld>
            <a:endParaRPr lang="en-GB"/>
          </a:p>
        </p:txBody>
      </p:sp>
    </p:spTree>
    <p:extLst>
      <p:ext uri="{BB962C8B-B14F-4D97-AF65-F5344CB8AC3E}">
        <p14:creationId xmlns:p14="http://schemas.microsoft.com/office/powerpoint/2010/main" val="3200020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6</a:t>
            </a:fld>
            <a:endParaRPr lang="en-GB"/>
          </a:p>
        </p:txBody>
      </p:sp>
    </p:spTree>
    <p:extLst>
      <p:ext uri="{BB962C8B-B14F-4D97-AF65-F5344CB8AC3E}">
        <p14:creationId xmlns:p14="http://schemas.microsoft.com/office/powerpoint/2010/main" val="114481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7</a:t>
            </a:fld>
            <a:endParaRPr lang="en-GB"/>
          </a:p>
        </p:txBody>
      </p:sp>
    </p:spTree>
    <p:extLst>
      <p:ext uri="{BB962C8B-B14F-4D97-AF65-F5344CB8AC3E}">
        <p14:creationId xmlns:p14="http://schemas.microsoft.com/office/powerpoint/2010/main" val="2252418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8</a:t>
            </a:fld>
            <a:endParaRPr lang="en-GB"/>
          </a:p>
        </p:txBody>
      </p:sp>
    </p:spTree>
    <p:extLst>
      <p:ext uri="{BB962C8B-B14F-4D97-AF65-F5344CB8AC3E}">
        <p14:creationId xmlns:p14="http://schemas.microsoft.com/office/powerpoint/2010/main" val="292153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9</a:t>
            </a:fld>
            <a:endParaRPr lang="en-GB"/>
          </a:p>
        </p:txBody>
      </p:sp>
    </p:spTree>
    <p:extLst>
      <p:ext uri="{BB962C8B-B14F-4D97-AF65-F5344CB8AC3E}">
        <p14:creationId xmlns:p14="http://schemas.microsoft.com/office/powerpoint/2010/main" val="42227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4F325E1-631E-4FFD-AF35-27D076BB57F2}" type="slidenum">
              <a:rPr lang="en-GB" smtClean="0"/>
              <a:pPr/>
              <a:t>10</a:t>
            </a:fld>
            <a:endParaRPr lang="en-GB"/>
          </a:p>
        </p:txBody>
      </p:sp>
    </p:spTree>
    <p:extLst>
      <p:ext uri="{BB962C8B-B14F-4D97-AF65-F5344CB8AC3E}">
        <p14:creationId xmlns:p14="http://schemas.microsoft.com/office/powerpoint/2010/main" val="490566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5.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insite.bdo.co.uk/sites/Brand/image-library/Pages/default.aspx" TargetMode="External"/><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emf"/><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7.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3.xml"/><Relationship Id="rId4" Type="http://schemas.openxmlformats.org/officeDocument/2006/relationships/image" Target="../media/image58.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9.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0.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1.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2.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3.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4.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Cover - colour panel">
    <p:spTree>
      <p:nvGrpSpPr>
        <p:cNvPr id="1" name=""/>
        <p:cNvGrpSpPr/>
        <p:nvPr/>
      </p:nvGrpSpPr>
      <p:grpSpPr>
        <a:xfrm>
          <a:off x="0" y="0"/>
          <a:ext cx="0" cy="0"/>
          <a:chOff x="0" y="0"/>
          <a:chExt cx="0" cy="0"/>
        </a:xfrm>
      </p:grpSpPr>
      <p:pic>
        <p:nvPicPr>
          <p:cNvPr id="19" name="Picture 18" descr="A person sitting at a table&#10;&#10;Description automatically generated with medium confidence">
            <a:extLst>
              <a:ext uri="{FF2B5EF4-FFF2-40B4-BE49-F238E27FC236}">
                <a16:creationId xmlns:a16="http://schemas.microsoft.com/office/drawing/2014/main" id="{CBE30512-EA5D-426D-95C8-E031DF4840E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9238" b="6219"/>
          <a:stretch/>
        </p:blipFill>
        <p:spPr>
          <a:xfrm>
            <a:off x="0" y="-1"/>
            <a:ext cx="12192000" cy="6858001"/>
          </a:xfrm>
          <a:prstGeom prst="rect">
            <a:avLst/>
          </a:prstGeom>
        </p:spPr>
      </p:pic>
      <p:sp>
        <p:nvSpPr>
          <p:cNvPr id="22" name="Rectangle 21">
            <a:extLst>
              <a:ext uri="{FF2B5EF4-FFF2-40B4-BE49-F238E27FC236}">
                <a16:creationId xmlns:a16="http://schemas.microsoft.com/office/drawing/2014/main" id="{7423821E-0ACC-4BB7-B364-A3136E97EDDE}"/>
              </a:ext>
            </a:extLst>
          </p:cNvPr>
          <p:cNvSpPr/>
          <p:nvPr userDrawn="1"/>
        </p:nvSpPr>
        <p:spPr>
          <a:xfrm rot="16200000">
            <a:off x="-378379" y="383621"/>
            <a:ext cx="6852758" cy="6096000"/>
          </a:xfrm>
          <a:prstGeom prst="rect">
            <a:avLst/>
          </a:prstGeom>
          <a:gradFill>
            <a:gsLst>
              <a:gs pos="0">
                <a:srgbClr val="000000"/>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algn="ctr"/>
            <a:endParaRPr lang="en-GB"/>
          </a:p>
        </p:txBody>
      </p:sp>
      <p:sp>
        <p:nvSpPr>
          <p:cNvPr id="3" name="Subtitle 2"/>
          <p:cNvSpPr>
            <a:spLocks noGrp="1"/>
          </p:cNvSpPr>
          <p:nvPr>
            <p:ph type="subTitle" idx="1"/>
          </p:nvPr>
        </p:nvSpPr>
        <p:spPr bwMode="gray">
          <a:xfrm>
            <a:off x="431800" y="2544833"/>
            <a:ext cx="4114800" cy="307777"/>
          </a:xfrm>
        </p:spPr>
        <p:txBody>
          <a:bodyPr wrap="square" anchor="t">
            <a:no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4114185" cy="787908"/>
          </a:xfrm>
        </p:spPr>
        <p:txBody>
          <a:bodyPr wrap="square" anchor="b" anchorCtr="0">
            <a:no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040955"/>
            <a:ext cx="4114186" cy="215444"/>
          </a:xfrm>
        </p:spPr>
        <p:txBody>
          <a:bodyPr vert="horz" wrap="square" lIns="0" tIns="0" rIns="0" bIns="0" rtlCol="0" anchor="b" anchorCtr="0">
            <a:no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 / Date</a:t>
            </a:r>
            <a:endParaRPr lang="en-GB"/>
          </a:p>
        </p:txBody>
      </p:sp>
      <p:grpSp>
        <p:nvGrpSpPr>
          <p:cNvPr id="37" name="Group 36">
            <a:extLst>
              <a:ext uri="{FF2B5EF4-FFF2-40B4-BE49-F238E27FC236}">
                <a16:creationId xmlns:a16="http://schemas.microsoft.com/office/drawing/2014/main" id="{4A1C59DE-C7FF-4944-A77F-6C63416FF256}"/>
              </a:ext>
            </a:extLst>
          </p:cNvPr>
          <p:cNvGrpSpPr/>
          <p:nvPr userDrawn="1"/>
        </p:nvGrpSpPr>
        <p:grpSpPr>
          <a:xfrm>
            <a:off x="704300" y="0"/>
            <a:ext cx="161925" cy="876850"/>
            <a:chOff x="440101" y="0"/>
            <a:chExt cx="161925" cy="876850"/>
          </a:xfrm>
          <a:solidFill>
            <a:schemeClr val="bg1"/>
          </a:solidFill>
        </p:grpSpPr>
        <p:sp>
          <p:nvSpPr>
            <p:cNvPr id="38" name="Freeform 11">
              <a:extLst>
                <a:ext uri="{FF2B5EF4-FFF2-40B4-BE49-F238E27FC236}">
                  <a16:creationId xmlns:a16="http://schemas.microsoft.com/office/drawing/2014/main" id="{C3C58309-9B83-4F84-AC07-5083424CD7B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sp>
          <p:nvSpPr>
            <p:cNvPr id="39" name="Freeform 11">
              <a:extLst>
                <a:ext uri="{FF2B5EF4-FFF2-40B4-BE49-F238E27FC236}">
                  <a16:creationId xmlns:a16="http://schemas.microsoft.com/office/drawing/2014/main" id="{F0CB644B-ABF6-4DAF-805A-262DE4EF2A8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grpSp>
      <p:grpSp>
        <p:nvGrpSpPr>
          <p:cNvPr id="40" name="Group 39">
            <a:extLst>
              <a:ext uri="{FF2B5EF4-FFF2-40B4-BE49-F238E27FC236}">
                <a16:creationId xmlns:a16="http://schemas.microsoft.com/office/drawing/2014/main" id="{CD263A52-FC5D-4A2F-B7BE-6F968EBC0BE3}"/>
              </a:ext>
            </a:extLst>
          </p:cNvPr>
          <p:cNvGrpSpPr/>
          <p:nvPr userDrawn="1"/>
        </p:nvGrpSpPr>
        <p:grpSpPr>
          <a:xfrm>
            <a:off x="704300" y="4929783"/>
            <a:ext cx="161925" cy="1928217"/>
            <a:chOff x="440101" y="4929783"/>
            <a:chExt cx="161925" cy="1928217"/>
          </a:xfrm>
          <a:solidFill>
            <a:schemeClr val="bg1"/>
          </a:solidFill>
        </p:grpSpPr>
        <p:sp>
          <p:nvSpPr>
            <p:cNvPr id="41" name="Freeform 12">
              <a:extLst>
                <a:ext uri="{FF2B5EF4-FFF2-40B4-BE49-F238E27FC236}">
                  <a16:creationId xmlns:a16="http://schemas.microsoft.com/office/drawing/2014/main" id="{9973BA5A-1402-4FE3-ABC9-618A4F8ED97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2" name="Freeform 12">
              <a:extLst>
                <a:ext uri="{FF2B5EF4-FFF2-40B4-BE49-F238E27FC236}">
                  <a16:creationId xmlns:a16="http://schemas.microsoft.com/office/drawing/2014/main" id="{92678989-032A-4FEF-BE6B-D4FE6751298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3" name="Freeform 12">
              <a:extLst>
                <a:ext uri="{FF2B5EF4-FFF2-40B4-BE49-F238E27FC236}">
                  <a16:creationId xmlns:a16="http://schemas.microsoft.com/office/drawing/2014/main" id="{955F6958-5A88-465C-96B6-88D8986A1F4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4" name="Freeform 12">
              <a:extLst>
                <a:ext uri="{FF2B5EF4-FFF2-40B4-BE49-F238E27FC236}">
                  <a16:creationId xmlns:a16="http://schemas.microsoft.com/office/drawing/2014/main" id="{67389A17-FBF1-4B36-AE88-44C55DF9B4C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5" name="Freeform 12">
              <a:extLst>
                <a:ext uri="{FF2B5EF4-FFF2-40B4-BE49-F238E27FC236}">
                  <a16:creationId xmlns:a16="http://schemas.microsoft.com/office/drawing/2014/main" id="{1D0313A3-5A46-4DE7-B33B-53F8BE4BD594}"/>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grpSp>
      <p:pic>
        <p:nvPicPr>
          <p:cNvPr id="18" name="Picture 17">
            <a:extLst>
              <a:ext uri="{FF2B5EF4-FFF2-40B4-BE49-F238E27FC236}">
                <a16:creationId xmlns:a16="http://schemas.microsoft.com/office/drawing/2014/main" id="{15BFC474-B2CD-4F5F-8A2F-CE51F13A7B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269735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Cover - colour pane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5D8138-636E-4863-A973-C83C01B0A9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18" name="Rectangle 17">
            <a:extLst>
              <a:ext uri="{FF2B5EF4-FFF2-40B4-BE49-F238E27FC236}">
                <a16:creationId xmlns:a16="http://schemas.microsoft.com/office/drawing/2014/main" id="{11821B68-3A3A-4B06-B096-B61697388CEA}"/>
              </a:ext>
            </a:extLst>
          </p:cNvPr>
          <p:cNvSpPr/>
          <p:nvPr userDrawn="1"/>
        </p:nvSpPr>
        <p:spPr>
          <a:xfrm rot="10800000">
            <a:off x="-3" y="3966067"/>
            <a:ext cx="12191999" cy="2891931"/>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0" name="Rectangle 19">
            <a:extLst>
              <a:ext uri="{FF2B5EF4-FFF2-40B4-BE49-F238E27FC236}">
                <a16:creationId xmlns:a16="http://schemas.microsoft.com/office/drawing/2014/main" id="{B68FCF83-A605-4BE7-8FCD-A3D7E1614714}"/>
              </a:ext>
            </a:extLst>
          </p:cNvPr>
          <p:cNvSpPr/>
          <p:nvPr userDrawn="1"/>
        </p:nvSpPr>
        <p:spPr>
          <a:xfrm rot="16200000">
            <a:off x="1365250" y="-1365254"/>
            <a:ext cx="6858001" cy="9588499"/>
          </a:xfrm>
          <a:prstGeom prst="rect">
            <a:avLst/>
          </a:prstGeom>
          <a:gradFill>
            <a:gsLst>
              <a:gs pos="0">
                <a:schemeClr val="tx1">
                  <a:lumMod val="50000"/>
                  <a:alpha val="48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2" name="Title 1"/>
          <p:cNvSpPr>
            <a:spLocks noGrp="1"/>
          </p:cNvSpPr>
          <p:nvPr>
            <p:ph type="ctrTitle"/>
          </p:nvPr>
        </p:nvSpPr>
        <p:spPr bwMode="gray">
          <a:xfrm>
            <a:off x="431801" y="1664898"/>
            <a:ext cx="10798387" cy="1477328"/>
          </a:xfrm>
        </p:spPr>
        <p:txBody>
          <a:bodyPr wrap="square" anchor="t">
            <a:spAutoFit/>
          </a:bodyPr>
          <a:lstStyle>
            <a:lvl1pPr algn="l">
              <a:defRPr sz="6000">
                <a:solidFill>
                  <a:schemeClr val="bg1"/>
                </a:solidFill>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F313981B-38DD-58EB-5635-ACC149D2AB8C}"/>
              </a:ext>
            </a:extLst>
          </p:cNvPr>
          <p:cNvSpPr>
            <a:spLocks noGrp="1"/>
          </p:cNvSpPr>
          <p:nvPr>
            <p:ph type="subTitle" idx="1"/>
          </p:nvPr>
        </p:nvSpPr>
        <p:spPr bwMode="gray">
          <a:xfrm>
            <a:off x="431800" y="3986027"/>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grpSp>
        <p:nvGrpSpPr>
          <p:cNvPr id="12" name="Group 11">
            <a:extLst>
              <a:ext uri="{FF2B5EF4-FFF2-40B4-BE49-F238E27FC236}">
                <a16:creationId xmlns:a16="http://schemas.microsoft.com/office/drawing/2014/main" id="{17F5D89E-C578-B615-97D3-72A5B8223382}"/>
              </a:ext>
            </a:extLst>
          </p:cNvPr>
          <p:cNvGrpSpPr/>
          <p:nvPr userDrawn="1"/>
        </p:nvGrpSpPr>
        <p:grpSpPr>
          <a:xfrm>
            <a:off x="704300" y="0"/>
            <a:ext cx="161925" cy="876850"/>
            <a:chOff x="440101" y="0"/>
            <a:chExt cx="161925" cy="876850"/>
          </a:xfrm>
          <a:solidFill>
            <a:schemeClr val="tx2"/>
          </a:solidFill>
        </p:grpSpPr>
        <p:sp>
          <p:nvSpPr>
            <p:cNvPr id="13" name="Freeform 11">
              <a:extLst>
                <a:ext uri="{FF2B5EF4-FFF2-40B4-BE49-F238E27FC236}">
                  <a16:creationId xmlns:a16="http://schemas.microsoft.com/office/drawing/2014/main" id="{53476DFE-12D7-35C8-1A17-1E35808F1E7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42072A77-715E-AE94-DAA1-ADE3D24D530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15" name="Group 14">
            <a:extLst>
              <a:ext uri="{FF2B5EF4-FFF2-40B4-BE49-F238E27FC236}">
                <a16:creationId xmlns:a16="http://schemas.microsoft.com/office/drawing/2014/main" id="{F479239F-20ED-4635-4B97-A0EBEA3EF303}"/>
              </a:ext>
            </a:extLst>
          </p:cNvPr>
          <p:cNvGrpSpPr/>
          <p:nvPr userDrawn="1"/>
        </p:nvGrpSpPr>
        <p:grpSpPr>
          <a:xfrm>
            <a:off x="704300" y="4929783"/>
            <a:ext cx="161925" cy="1928217"/>
            <a:chOff x="440101" y="4929783"/>
            <a:chExt cx="161925" cy="1928217"/>
          </a:xfrm>
          <a:solidFill>
            <a:schemeClr val="tx2"/>
          </a:solidFill>
        </p:grpSpPr>
        <p:sp>
          <p:nvSpPr>
            <p:cNvPr id="22" name="Freeform 12">
              <a:extLst>
                <a:ext uri="{FF2B5EF4-FFF2-40B4-BE49-F238E27FC236}">
                  <a16:creationId xmlns:a16="http://schemas.microsoft.com/office/drawing/2014/main" id="{8760FC73-E06E-8516-20DD-61E00752D06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3" name="Freeform 12">
              <a:extLst>
                <a:ext uri="{FF2B5EF4-FFF2-40B4-BE49-F238E27FC236}">
                  <a16:creationId xmlns:a16="http://schemas.microsoft.com/office/drawing/2014/main" id="{62473FF9-5155-EBE8-3621-E00E596C82D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F8573DE0-C9E6-2FBD-0A09-C7D0362F420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5" name="Freeform 12">
              <a:extLst>
                <a:ext uri="{FF2B5EF4-FFF2-40B4-BE49-F238E27FC236}">
                  <a16:creationId xmlns:a16="http://schemas.microsoft.com/office/drawing/2014/main" id="{39D690FE-296B-CC2F-8169-154E44ADD54C}"/>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6" name="Freeform 12">
              <a:extLst>
                <a:ext uri="{FF2B5EF4-FFF2-40B4-BE49-F238E27FC236}">
                  <a16:creationId xmlns:a16="http://schemas.microsoft.com/office/drawing/2014/main" id="{1E7D99F8-CCC5-9FE3-CB7D-D54D75831C1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pic>
        <p:nvPicPr>
          <p:cNvPr id="4" name="Graphic 3">
            <a:extLst>
              <a:ext uri="{FF2B5EF4-FFF2-40B4-BE49-F238E27FC236}">
                <a16:creationId xmlns:a16="http://schemas.microsoft.com/office/drawing/2014/main" id="{EE9049F1-0DFD-D7E4-B141-6E909B0EA4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1801" y="3135464"/>
            <a:ext cx="540646" cy="612733"/>
          </a:xfrm>
          <a:prstGeom prst="rect">
            <a:avLst/>
          </a:prstGeom>
        </p:spPr>
      </p:pic>
    </p:spTree>
    <p:extLst>
      <p:ext uri="{BB962C8B-B14F-4D97-AF65-F5344CB8AC3E}">
        <p14:creationId xmlns:p14="http://schemas.microsoft.com/office/powerpoint/2010/main" val="3067057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ver Layout Image 2">
    <p:spTree>
      <p:nvGrpSpPr>
        <p:cNvPr id="1" name=""/>
        <p:cNvGrpSpPr/>
        <p:nvPr/>
      </p:nvGrpSpPr>
      <p:grpSpPr>
        <a:xfrm>
          <a:off x="0" y="0"/>
          <a:ext cx="0" cy="0"/>
          <a:chOff x="0" y="0"/>
          <a:chExt cx="0" cy="0"/>
        </a:xfrm>
      </p:grpSpPr>
      <p:pic>
        <p:nvPicPr>
          <p:cNvPr id="12" name="Picture 11" descr="A clock tower next to a bridge&#10;&#10;Description automatically generated with medium confidence">
            <a:extLst>
              <a:ext uri="{FF2B5EF4-FFF2-40B4-BE49-F238E27FC236}">
                <a16:creationId xmlns:a16="http://schemas.microsoft.com/office/drawing/2014/main" id="{E3188B9E-A7F7-CC8E-8E0A-9E99EF9C0C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38171" y="0"/>
            <a:ext cx="7353829" cy="6864352"/>
          </a:xfrm>
          <a:prstGeom prst="rect">
            <a:avLst/>
          </a:prstGeom>
        </p:spPr>
      </p:pic>
      <p:grpSp>
        <p:nvGrpSpPr>
          <p:cNvPr id="10" name="Group 9">
            <a:extLst>
              <a:ext uri="{FF2B5EF4-FFF2-40B4-BE49-F238E27FC236}">
                <a16:creationId xmlns:a16="http://schemas.microsoft.com/office/drawing/2014/main" id="{070F0BA2-A7F5-44DC-96CF-21E638A54D9A}"/>
              </a:ext>
            </a:extLst>
          </p:cNvPr>
          <p:cNvGrpSpPr/>
          <p:nvPr userDrawn="1"/>
        </p:nvGrpSpPr>
        <p:grpSpPr>
          <a:xfrm>
            <a:off x="686548" y="2"/>
            <a:ext cx="161925" cy="1403711"/>
            <a:chOff x="514911" y="0"/>
            <a:chExt cx="121444" cy="1052783"/>
          </a:xfrm>
        </p:grpSpPr>
        <p:sp>
          <p:nvSpPr>
            <p:cNvPr id="11" name="Freeform 12">
              <a:extLst>
                <a:ext uri="{FF2B5EF4-FFF2-40B4-BE49-F238E27FC236}">
                  <a16:creationId xmlns:a16="http://schemas.microsoft.com/office/drawing/2014/main" id="{B8EF9CDA-945B-4BC2-B3DC-0BB6A2EE4638}"/>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13" name="Freeform 12">
              <a:extLst>
                <a:ext uri="{FF2B5EF4-FFF2-40B4-BE49-F238E27FC236}">
                  <a16:creationId xmlns:a16="http://schemas.microsoft.com/office/drawing/2014/main" id="{991BF2A5-4C2D-48A3-B02D-3A1BCBF7B399}"/>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14" name="Freeform 12">
              <a:extLst>
                <a:ext uri="{FF2B5EF4-FFF2-40B4-BE49-F238E27FC236}">
                  <a16:creationId xmlns:a16="http://schemas.microsoft.com/office/drawing/2014/main" id="{974B643D-9786-4A65-B4AF-A3BC1B7BB118}"/>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grpSp>
      <p:sp>
        <p:nvSpPr>
          <p:cNvPr id="4" name="Footer Placeholder 3">
            <a:extLst>
              <a:ext uri="{FF2B5EF4-FFF2-40B4-BE49-F238E27FC236}">
                <a16:creationId xmlns:a16="http://schemas.microsoft.com/office/drawing/2014/main" id="{64431D5A-27B1-1ABE-C41C-35C81790F498}"/>
              </a:ext>
            </a:extLst>
          </p:cNvPr>
          <p:cNvSpPr txBox="1">
            <a:spLocks/>
          </p:cNvSpPr>
          <p:nvPr userDrawn="1"/>
        </p:nvSpPr>
        <p:spPr>
          <a:xfrm>
            <a:off x="7597743" y="100013"/>
            <a:ext cx="4154594" cy="365125"/>
          </a:xfrm>
          <a:prstGeom prst="rect">
            <a:avLst/>
          </a:prstGeom>
        </p:spPr>
        <p:txBody>
          <a:bodyPr vert="horz" lIns="0" tIns="0" rIns="0" bIns="0" rtlCol="0" anchor="b" anchorCtr="0"/>
          <a:lstStyle>
            <a:defPPr>
              <a:defRPr lang="en-US"/>
            </a:defPPr>
            <a:lvl1pPr marL="0" algn="r" defTabSz="914112" rtl="0" eaLnBrk="1" latinLnBrk="0" hangingPunct="1">
              <a:defRPr lang="en-GB" sz="107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a:lstStyle>
          <a:p>
            <a:r>
              <a:rPr lang="en-US" sz="900"/>
              <a:t>BDO </a:t>
            </a:r>
            <a:r>
              <a:rPr lang="en-US" sz="900">
                <a:solidFill>
                  <a:schemeClr val="tx2"/>
                </a:solidFill>
              </a:rPr>
              <a:t>I</a:t>
            </a:r>
            <a:r>
              <a:rPr lang="en-US" sz="900"/>
              <a:t> Webinar VAT in the Digital Age</a:t>
            </a:r>
          </a:p>
        </p:txBody>
      </p:sp>
      <p:sp>
        <p:nvSpPr>
          <p:cNvPr id="17" name="Rectangle 16">
            <a:extLst>
              <a:ext uri="{FF2B5EF4-FFF2-40B4-BE49-F238E27FC236}">
                <a16:creationId xmlns:a16="http://schemas.microsoft.com/office/drawing/2014/main" id="{A48466B9-82E0-71E5-6460-A0A5CCD56C63}"/>
              </a:ext>
            </a:extLst>
          </p:cNvPr>
          <p:cNvSpPr/>
          <p:nvPr userDrawn="1"/>
        </p:nvSpPr>
        <p:spPr>
          <a:xfrm>
            <a:off x="4838171" y="0"/>
            <a:ext cx="2668028" cy="68580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82CD525F-5171-44A7-9F4F-291C5326CA37}"/>
              </a:ext>
            </a:extLst>
          </p:cNvPr>
          <p:cNvGrpSpPr/>
          <p:nvPr userDrawn="1"/>
        </p:nvGrpSpPr>
        <p:grpSpPr>
          <a:xfrm>
            <a:off x="685275" y="5774619"/>
            <a:ext cx="161925" cy="1089733"/>
            <a:chOff x="513955" y="4330963"/>
            <a:chExt cx="121444" cy="817300"/>
          </a:xfrm>
        </p:grpSpPr>
        <p:sp>
          <p:nvSpPr>
            <p:cNvPr id="7" name="Freeform 12">
              <a:extLst>
                <a:ext uri="{FF2B5EF4-FFF2-40B4-BE49-F238E27FC236}">
                  <a16:creationId xmlns:a16="http://schemas.microsoft.com/office/drawing/2014/main" id="{C29DBF9D-4EF8-4597-997E-91302F78BD4D}"/>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8" name="Freeform 12">
              <a:extLst>
                <a:ext uri="{FF2B5EF4-FFF2-40B4-BE49-F238E27FC236}">
                  <a16:creationId xmlns:a16="http://schemas.microsoft.com/office/drawing/2014/main" id="{6C94CCE1-5243-4B2C-8918-5F0E7D1B59CF}"/>
                </a:ext>
              </a:extLst>
            </p:cNvPr>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9" name="Freeform 12">
              <a:extLst>
                <a:ext uri="{FF2B5EF4-FFF2-40B4-BE49-F238E27FC236}">
                  <a16:creationId xmlns:a16="http://schemas.microsoft.com/office/drawing/2014/main" id="{E0FC26B8-0E80-4B72-9C3A-367D5723E2CA}"/>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grpSp>
      <p:sp>
        <p:nvSpPr>
          <p:cNvPr id="18" name="TextBox 17"/>
          <p:cNvSpPr txBox="1"/>
          <p:nvPr userDrawn="1"/>
        </p:nvSpPr>
        <p:spPr>
          <a:xfrm>
            <a:off x="431803" y="1860828"/>
            <a:ext cx="4546597" cy="3580467"/>
          </a:xfrm>
          <a:prstGeom prst="rect">
            <a:avLst/>
          </a:prstGeom>
          <a:noFill/>
          <a:ln>
            <a:noFill/>
          </a:ln>
        </p:spPr>
        <p:txBody>
          <a:bodyPr wrap="square" rtlCol="0">
            <a:spAutoFit/>
          </a:bodyPr>
          <a:lstStyle/>
          <a:p>
            <a:pPr>
              <a:spcAft>
                <a:spcPts val="400"/>
              </a:spcAft>
            </a:pPr>
            <a:r>
              <a:rPr lang="en-GB" sz="800" kern="1200">
                <a:solidFill>
                  <a:schemeClr val="tx1"/>
                </a:solidFill>
                <a:effectLst/>
                <a:latin typeface="+mn-lt"/>
                <a:ea typeface="+mn-ea"/>
                <a:cs typeface="+mn-cs"/>
              </a:rPr>
              <a:t>This publication has been carefully prepared, but it has been written in general terms and should be seen as containing broad guidance only. </a:t>
            </a:r>
          </a:p>
          <a:p>
            <a:pPr>
              <a:spcAft>
                <a:spcPts val="400"/>
              </a:spcAft>
            </a:pPr>
            <a:r>
              <a:rPr lang="en-GB" sz="800" kern="1200">
                <a:solidFill>
                  <a:schemeClr val="tx1"/>
                </a:solidFill>
                <a:effectLst/>
                <a:latin typeface="+mn-lt"/>
                <a:ea typeface="+mn-ea"/>
                <a:cs typeface="+mn-cs"/>
              </a:rPr>
              <a:t>This publication should not be used or relied upon to cover specific situations and you should not act, or refrain from acting, upon the information contained in this publication herein without obtaining specific professional advice. </a:t>
            </a:r>
          </a:p>
          <a:p>
            <a:pPr>
              <a:spcAft>
                <a:spcPts val="400"/>
              </a:spcAft>
            </a:pPr>
            <a:r>
              <a:rPr lang="en-GB" sz="800" kern="1200">
                <a:solidFill>
                  <a:schemeClr val="tx1"/>
                </a:solidFill>
                <a:effectLst/>
                <a:latin typeface="+mn-lt"/>
                <a:ea typeface="+mn-ea"/>
                <a:cs typeface="+mn-cs"/>
              </a:rPr>
              <a:t>Please contact the appropriate BDO Member Firm to discuss these matters in the context of your particular circumstances. </a:t>
            </a:r>
          </a:p>
          <a:p>
            <a:pPr>
              <a:spcAft>
                <a:spcPts val="400"/>
              </a:spcAft>
            </a:pPr>
            <a:r>
              <a:rPr lang="en-GB" sz="800" kern="1200">
                <a:solidFill>
                  <a:schemeClr val="tx1"/>
                </a:solidFill>
                <a:effectLst/>
                <a:latin typeface="+mn-lt"/>
                <a:ea typeface="+mn-ea"/>
                <a:cs typeface="+mn-cs"/>
              </a:rPr>
              <a:t>No entity of the BDO network, nor the BDO Member Firms or their partners, employees or agents accept or assume any liability or duty of care for any loss arising from any action taken or not taken by anyone in reliance on the information in this publication or for any decision based on it. </a:t>
            </a:r>
          </a:p>
          <a:p>
            <a:pPr>
              <a:spcAft>
                <a:spcPts val="400"/>
              </a:spcAft>
            </a:pPr>
            <a:r>
              <a:rPr lang="en-GB" sz="800" kern="1200">
                <a:solidFill>
                  <a:schemeClr val="tx1"/>
                </a:solidFill>
                <a:effectLst/>
                <a:latin typeface="+mn-lt"/>
                <a:ea typeface="+mn-ea"/>
                <a:cs typeface="+mn-cs"/>
              </a:rPr>
              <a:t>BDO is an international network of public accounting firms, the BDO Member Firms, which perform professional services under the name of BDO. Each BDO Member Firm is a member of BDO International Limited, a UK company limited by guarantee that is the governing entity of the international BDO network. </a:t>
            </a:r>
          </a:p>
          <a:p>
            <a:pPr>
              <a:spcAft>
                <a:spcPts val="400"/>
              </a:spcAft>
            </a:pPr>
            <a:r>
              <a:rPr lang="en-GB" sz="800" kern="1200">
                <a:solidFill>
                  <a:schemeClr val="tx1"/>
                </a:solidFill>
                <a:effectLst/>
                <a:latin typeface="+mn-lt"/>
                <a:ea typeface="+mn-ea"/>
                <a:cs typeface="+mn-cs"/>
              </a:rPr>
              <a:t>Service provision within the BDO network is coordinated by Brussels Worldwide Services BVBA, a limited liability company incorporated in Belgium with its statutory seat in Brussels. </a:t>
            </a:r>
          </a:p>
          <a:p>
            <a:pPr>
              <a:spcAft>
                <a:spcPts val="400"/>
              </a:spcAft>
            </a:pPr>
            <a:r>
              <a:rPr lang="en-GB" sz="800" kern="1200">
                <a:solidFill>
                  <a:schemeClr val="tx1"/>
                </a:solidFill>
                <a:effectLst/>
                <a:latin typeface="+mn-lt"/>
                <a:ea typeface="+mn-ea"/>
                <a:cs typeface="+mn-cs"/>
              </a:rPr>
              <a:t>Each of BDO International Limited (the governing entity of the BDO network), Brussels Worldwide Services BVBA and the member firms of the BDO network is a separate legal entity and has no liability for another such entity’s acts or omissions. Nothing in the arrangements or rules of the BDO network shall constitute or imply an agency relationship or a partnership between BDO International Limited, Brussels Worldwide Services BVBA and/or the member firms of the BDO network. </a:t>
            </a:r>
          </a:p>
          <a:p>
            <a:pPr>
              <a:spcAft>
                <a:spcPts val="400"/>
              </a:spcAft>
            </a:pPr>
            <a:r>
              <a:rPr lang="en-GB" sz="800" kern="1200">
                <a:solidFill>
                  <a:schemeClr val="tx1"/>
                </a:solidFill>
                <a:effectLst/>
                <a:latin typeface="+mn-lt"/>
                <a:ea typeface="+mn-ea"/>
                <a:cs typeface="+mn-cs"/>
              </a:rPr>
              <a:t>BDO is the brand name for the BDO network and for each of the BDO Member Firms. </a:t>
            </a:r>
          </a:p>
          <a:p>
            <a:pPr>
              <a:spcAft>
                <a:spcPts val="400"/>
              </a:spcAft>
            </a:pPr>
            <a:r>
              <a:rPr lang="en-GB" sz="800" kern="1200">
                <a:solidFill>
                  <a:schemeClr val="tx1"/>
                </a:solidFill>
                <a:effectLst/>
                <a:latin typeface="+mn-lt"/>
                <a:ea typeface="+mn-ea"/>
                <a:cs typeface="+mn-cs"/>
              </a:rPr>
              <a:t>© 2023 BDO Luxembourg. All rights reserved.</a:t>
            </a:r>
          </a:p>
        </p:txBody>
      </p:sp>
      <p:sp>
        <p:nvSpPr>
          <p:cNvPr id="5" name="TextBox 4">
            <a:extLst>
              <a:ext uri="{FF2B5EF4-FFF2-40B4-BE49-F238E27FC236}">
                <a16:creationId xmlns:a16="http://schemas.microsoft.com/office/drawing/2014/main" id="{0F524D6B-1C1A-C871-0D4D-ACF335002CC8}"/>
              </a:ext>
            </a:extLst>
          </p:cNvPr>
          <p:cNvSpPr txBox="1"/>
          <p:nvPr userDrawn="1"/>
        </p:nvSpPr>
        <p:spPr>
          <a:xfrm rot="16200000">
            <a:off x="229184" y="6007770"/>
            <a:ext cx="620683" cy="215444"/>
          </a:xfrm>
          <a:prstGeom prst="rect">
            <a:avLst/>
          </a:prstGeom>
          <a:noFill/>
          <a:ln>
            <a:noFill/>
          </a:ln>
        </p:spPr>
        <p:txBody>
          <a:bodyPr wrap="none" rtlCol="0">
            <a:spAutoFit/>
          </a:bodyPr>
          <a:lstStyle/>
          <a:p>
            <a:pPr>
              <a:spcAft>
                <a:spcPts val="400"/>
              </a:spcAft>
            </a:pPr>
            <a:r>
              <a:rPr lang="en-GB" sz="800" kern="1200">
                <a:solidFill>
                  <a:schemeClr val="tx1"/>
                </a:solidFill>
                <a:effectLst/>
                <a:latin typeface="+mn-lt"/>
                <a:ea typeface="+mn-ea"/>
                <a:cs typeface="+mn-cs"/>
              </a:rPr>
              <a:t>42020427</a:t>
            </a:r>
          </a:p>
        </p:txBody>
      </p:sp>
      <p:pic>
        <p:nvPicPr>
          <p:cNvPr id="19" name="Picture 2" descr="G:\Office97\_GRAPHICS\hb@BDO\Library\09_Logos\BDO logo white.png">
            <a:extLst>
              <a:ext uri="{FF2B5EF4-FFF2-40B4-BE49-F238E27FC236}">
                <a16:creationId xmlns:a16="http://schemas.microsoft.com/office/drawing/2014/main" id="{295CC39D-CBF6-0FBF-4E0F-45C6D5DB2E4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55C04CA-65E8-6B25-2DC2-6A79007D42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spTree>
    <p:extLst>
      <p:ext uri="{BB962C8B-B14F-4D97-AF65-F5344CB8AC3E}">
        <p14:creationId xmlns:p14="http://schemas.microsoft.com/office/powerpoint/2010/main" val="7954158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F334F4-B051-4C27-9310-7A55CD1772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21" name="Rectangle 20">
            <a:extLst>
              <a:ext uri="{FF2B5EF4-FFF2-40B4-BE49-F238E27FC236}">
                <a16:creationId xmlns:a16="http://schemas.microsoft.com/office/drawing/2014/main" id="{F89C1727-44DE-4ED5-9F67-F89641E81B79}"/>
              </a:ext>
            </a:extLst>
          </p:cNvPr>
          <p:cNvSpPr/>
          <p:nvPr userDrawn="1"/>
        </p:nvSpPr>
        <p:spPr>
          <a:xfrm>
            <a:off x="1905001" y="1"/>
            <a:ext cx="4112865" cy="6857996"/>
          </a:xfrm>
          <a:prstGeom prst="rect">
            <a:avLst/>
          </a:prstGeom>
          <a:gradFill>
            <a:gsLst>
              <a:gs pos="0">
                <a:schemeClr val="bg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3" name="Picture 22">
            <a:extLst>
              <a:ext uri="{FF2B5EF4-FFF2-40B4-BE49-F238E27FC236}">
                <a16:creationId xmlns:a16="http://schemas.microsoft.com/office/drawing/2014/main" id="{9CFEB335-3787-427B-B46F-466E992928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78070" y="6237219"/>
            <a:ext cx="982135" cy="377232"/>
          </a:xfrm>
          <a:prstGeom prst="rect">
            <a:avLst/>
          </a:prstGeom>
          <a:noFill/>
          <a:ln w="9525">
            <a:noFill/>
            <a:miter lim="800000"/>
            <a:headEnd/>
            <a:tailEnd/>
          </a:ln>
        </p:spPr>
      </p:pic>
    </p:spTree>
    <p:extLst>
      <p:ext uri="{BB962C8B-B14F-4D97-AF65-F5344CB8AC3E}">
        <p14:creationId xmlns:p14="http://schemas.microsoft.com/office/powerpoint/2010/main" val="21947920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F334F4-B051-4C27-9310-7A55CD1772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000" y="7074"/>
            <a:ext cx="10287000" cy="6843852"/>
          </a:xfrm>
          <a:prstGeom prst="rect">
            <a:avLst/>
          </a:prstGeom>
        </p:spPr>
      </p:pic>
      <p:sp>
        <p:nvSpPr>
          <p:cNvPr id="21" name="Rectangle 20">
            <a:extLst>
              <a:ext uri="{FF2B5EF4-FFF2-40B4-BE49-F238E27FC236}">
                <a16:creationId xmlns:a16="http://schemas.microsoft.com/office/drawing/2014/main" id="{F89C1727-44DE-4ED5-9F67-F89641E81B79}"/>
              </a:ext>
            </a:extLst>
          </p:cNvPr>
          <p:cNvSpPr/>
          <p:nvPr userDrawn="1"/>
        </p:nvSpPr>
        <p:spPr>
          <a:xfrm>
            <a:off x="1905001" y="1"/>
            <a:ext cx="4112865" cy="6857996"/>
          </a:xfrm>
          <a:prstGeom prst="rect">
            <a:avLst/>
          </a:prstGeom>
          <a:gradFill>
            <a:gsLst>
              <a:gs pos="0">
                <a:schemeClr val="bg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3" name="Picture 22">
            <a:extLst>
              <a:ext uri="{FF2B5EF4-FFF2-40B4-BE49-F238E27FC236}">
                <a16:creationId xmlns:a16="http://schemas.microsoft.com/office/drawing/2014/main" id="{9CFEB335-3787-427B-B46F-466E992928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778070" y="6237219"/>
            <a:ext cx="982135" cy="377232"/>
          </a:xfrm>
          <a:prstGeom prst="rect">
            <a:avLst/>
          </a:prstGeom>
          <a:noFill/>
          <a:ln w="9525">
            <a:noFill/>
            <a:miter lim="800000"/>
            <a:headEnd/>
            <a:tailEnd/>
          </a:ln>
        </p:spPr>
      </p:pic>
    </p:spTree>
    <p:extLst>
      <p:ext uri="{BB962C8B-B14F-4D97-AF65-F5344CB8AC3E}">
        <p14:creationId xmlns:p14="http://schemas.microsoft.com/office/powerpoint/2010/main" val="1248104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8" name="Text Placeholder 7">
            <a:extLst>
              <a:ext uri="{FF2B5EF4-FFF2-40B4-BE49-F238E27FC236}">
                <a16:creationId xmlns:a16="http://schemas.microsoft.com/office/drawing/2014/main" id="{1CDE16E9-1B70-C066-EA1C-3B132F869836}"/>
              </a:ext>
            </a:extLst>
          </p:cNvPr>
          <p:cNvSpPr txBox="1">
            <a:spLocks/>
          </p:cNvSpPr>
          <p:nvPr userDrawn="1"/>
        </p:nvSpPr>
        <p:spPr>
          <a:xfrm>
            <a:off x="2494880" y="3122564"/>
            <a:ext cx="3411789" cy="215444"/>
          </a:xfrm>
          <a:prstGeom prst="rect">
            <a:avLst/>
          </a:prstGeom>
        </p:spPr>
        <p:txBody>
          <a:bodyPr lIns="0" tIns="0" rIns="0" bIns="0" anchor="b" anchorCtr="0"/>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endParaRPr lang="en-GB" sz="1400" b="0">
              <a:solidFill>
                <a:schemeClr val="tx1"/>
              </a:solidFill>
            </a:endParaRPr>
          </a:p>
        </p:txBody>
      </p:sp>
      <p:cxnSp>
        <p:nvCxnSpPr>
          <p:cNvPr id="21" name="Straight Connector 20">
            <a:extLst>
              <a:ext uri="{FF2B5EF4-FFF2-40B4-BE49-F238E27FC236}">
                <a16:creationId xmlns:a16="http://schemas.microsoft.com/office/drawing/2014/main" id="{D993D577-CEF3-A842-9C56-C0DF1CBEFA49}"/>
              </a:ext>
            </a:extLst>
          </p:cNvPr>
          <p:cNvCxnSpPr/>
          <p:nvPr userDrawn="1"/>
        </p:nvCxnSpPr>
        <p:spPr>
          <a:xfrm>
            <a:off x="6282691" y="3459744"/>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02BAF9A-50BA-F6B2-1D00-4B3C33456C98}"/>
              </a:ext>
            </a:extLst>
          </p:cNvPr>
          <p:cNvCxnSpPr/>
          <p:nvPr userDrawn="1"/>
        </p:nvCxnSpPr>
        <p:spPr>
          <a:xfrm>
            <a:off x="447041" y="3459744"/>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352E2B6C-A329-5F71-13B8-A4850255FF02}"/>
              </a:ext>
            </a:extLst>
          </p:cNvPr>
          <p:cNvSpPr>
            <a:spLocks noGrp="1"/>
          </p:cNvSpPr>
          <p:nvPr>
            <p:ph type="pic" sz="quarter" idx="15"/>
          </p:nvPr>
        </p:nvSpPr>
        <p:spPr>
          <a:xfrm>
            <a:off x="441325" y="1881188"/>
            <a:ext cx="2006600" cy="1501775"/>
          </a:xfrm>
        </p:spPr>
        <p:txBody>
          <a:bodyPr/>
          <a:lstStyle/>
          <a:p>
            <a:r>
              <a:rPr lang="en-US"/>
              <a:t>Click icon to add picture</a:t>
            </a:r>
            <a:endParaRPr lang="en-GB"/>
          </a:p>
        </p:txBody>
      </p:sp>
      <p:sp>
        <p:nvSpPr>
          <p:cNvPr id="28" name="Picture Placeholder 24">
            <a:extLst>
              <a:ext uri="{FF2B5EF4-FFF2-40B4-BE49-F238E27FC236}">
                <a16:creationId xmlns:a16="http://schemas.microsoft.com/office/drawing/2014/main" id="{BC864F88-7AB8-C2A7-A81C-197D63B1414C}"/>
              </a:ext>
            </a:extLst>
          </p:cNvPr>
          <p:cNvSpPr>
            <a:spLocks noGrp="1"/>
          </p:cNvSpPr>
          <p:nvPr>
            <p:ph type="pic" sz="quarter" idx="18"/>
          </p:nvPr>
        </p:nvSpPr>
        <p:spPr>
          <a:xfrm>
            <a:off x="6287881" y="1838472"/>
            <a:ext cx="2006600" cy="1501775"/>
          </a:xfrm>
        </p:spPr>
        <p:txBody>
          <a:bodyPr/>
          <a:lstStyle/>
          <a:p>
            <a:r>
              <a:rPr lang="en-US"/>
              <a:t>Click icon to add picture</a:t>
            </a:r>
            <a:endParaRPr lang="en-GB"/>
          </a:p>
        </p:txBody>
      </p:sp>
      <p:sp>
        <p:nvSpPr>
          <p:cNvPr id="30" name="Text Placeholder 29">
            <a:extLst>
              <a:ext uri="{FF2B5EF4-FFF2-40B4-BE49-F238E27FC236}">
                <a16:creationId xmlns:a16="http://schemas.microsoft.com/office/drawing/2014/main" id="{191EDD03-A7C9-5B03-000E-898CE33F3C15}"/>
              </a:ext>
            </a:extLst>
          </p:cNvPr>
          <p:cNvSpPr>
            <a:spLocks noGrp="1"/>
          </p:cNvSpPr>
          <p:nvPr>
            <p:ph type="body" sz="quarter" idx="19"/>
          </p:nvPr>
        </p:nvSpPr>
        <p:spPr>
          <a:xfrm>
            <a:off x="2489200" y="3122613"/>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9">
            <a:extLst>
              <a:ext uri="{FF2B5EF4-FFF2-40B4-BE49-F238E27FC236}">
                <a16:creationId xmlns:a16="http://schemas.microsoft.com/office/drawing/2014/main" id="{6C41C3E5-3E8A-4AE9-2972-2EB77DCC58BF}"/>
              </a:ext>
            </a:extLst>
          </p:cNvPr>
          <p:cNvSpPr>
            <a:spLocks noGrp="1"/>
          </p:cNvSpPr>
          <p:nvPr>
            <p:ph type="body" sz="quarter" idx="20"/>
          </p:nvPr>
        </p:nvSpPr>
        <p:spPr>
          <a:xfrm>
            <a:off x="8339257" y="3098413"/>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2" name="Straight Connector 41">
            <a:extLst>
              <a:ext uri="{FF2B5EF4-FFF2-40B4-BE49-F238E27FC236}">
                <a16:creationId xmlns:a16="http://schemas.microsoft.com/office/drawing/2014/main" id="{14E79123-2037-1BB9-4AB2-3816587F5173}"/>
              </a:ext>
            </a:extLst>
          </p:cNvPr>
          <p:cNvCxnSpPr/>
          <p:nvPr userDrawn="1"/>
        </p:nvCxnSpPr>
        <p:spPr>
          <a:xfrm>
            <a:off x="451795" y="5588398"/>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Picture Placeholder 24">
            <a:extLst>
              <a:ext uri="{FF2B5EF4-FFF2-40B4-BE49-F238E27FC236}">
                <a16:creationId xmlns:a16="http://schemas.microsoft.com/office/drawing/2014/main" id="{CA851A12-9766-55B7-C16A-8C3170A34318}"/>
              </a:ext>
            </a:extLst>
          </p:cNvPr>
          <p:cNvSpPr>
            <a:spLocks noGrp="1"/>
          </p:cNvSpPr>
          <p:nvPr>
            <p:ph type="pic" sz="quarter" idx="17"/>
          </p:nvPr>
        </p:nvSpPr>
        <p:spPr>
          <a:xfrm>
            <a:off x="462175" y="4008652"/>
            <a:ext cx="2006600" cy="1501775"/>
          </a:xfrm>
        </p:spPr>
        <p:txBody>
          <a:bodyPr/>
          <a:lstStyle/>
          <a:p>
            <a:r>
              <a:rPr lang="en-US"/>
              <a:t>Click icon to add picture</a:t>
            </a:r>
            <a:endParaRPr lang="en-GB"/>
          </a:p>
        </p:txBody>
      </p:sp>
      <p:sp>
        <p:nvSpPr>
          <p:cNvPr id="44" name="Text Placeholder 29">
            <a:extLst>
              <a:ext uri="{FF2B5EF4-FFF2-40B4-BE49-F238E27FC236}">
                <a16:creationId xmlns:a16="http://schemas.microsoft.com/office/drawing/2014/main" id="{D3B26752-F741-9E6A-D077-682D98A9EDBD}"/>
              </a:ext>
            </a:extLst>
          </p:cNvPr>
          <p:cNvSpPr>
            <a:spLocks noGrp="1"/>
          </p:cNvSpPr>
          <p:nvPr>
            <p:ph type="body" sz="quarter" idx="23"/>
          </p:nvPr>
        </p:nvSpPr>
        <p:spPr>
          <a:xfrm>
            <a:off x="2520522" y="5225877"/>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7" name="Straight Connector 46">
            <a:extLst>
              <a:ext uri="{FF2B5EF4-FFF2-40B4-BE49-F238E27FC236}">
                <a16:creationId xmlns:a16="http://schemas.microsoft.com/office/drawing/2014/main" id="{F72DD2A8-E13B-4A49-E27D-1610C99934DC}"/>
              </a:ext>
            </a:extLst>
          </p:cNvPr>
          <p:cNvCxnSpPr/>
          <p:nvPr userDrawn="1"/>
        </p:nvCxnSpPr>
        <p:spPr>
          <a:xfrm>
            <a:off x="6277501" y="5579945"/>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Picture Placeholder 24">
            <a:extLst>
              <a:ext uri="{FF2B5EF4-FFF2-40B4-BE49-F238E27FC236}">
                <a16:creationId xmlns:a16="http://schemas.microsoft.com/office/drawing/2014/main" id="{82702842-48EA-6CE1-3AB8-4ABBE1DBDA16}"/>
              </a:ext>
            </a:extLst>
          </p:cNvPr>
          <p:cNvSpPr>
            <a:spLocks noGrp="1"/>
          </p:cNvSpPr>
          <p:nvPr>
            <p:ph type="pic" sz="quarter" idx="25"/>
          </p:nvPr>
        </p:nvSpPr>
        <p:spPr>
          <a:xfrm>
            <a:off x="6287881" y="4000199"/>
            <a:ext cx="2006600" cy="1501775"/>
          </a:xfrm>
        </p:spPr>
        <p:txBody>
          <a:bodyPr/>
          <a:lstStyle/>
          <a:p>
            <a:r>
              <a:rPr lang="en-US"/>
              <a:t>Click icon to add picture</a:t>
            </a:r>
            <a:endParaRPr lang="en-GB"/>
          </a:p>
        </p:txBody>
      </p:sp>
      <p:sp>
        <p:nvSpPr>
          <p:cNvPr id="49" name="Text Placeholder 29">
            <a:extLst>
              <a:ext uri="{FF2B5EF4-FFF2-40B4-BE49-F238E27FC236}">
                <a16:creationId xmlns:a16="http://schemas.microsoft.com/office/drawing/2014/main" id="{F6C331F1-4A8E-C32D-1613-38C90714B360}"/>
              </a:ext>
            </a:extLst>
          </p:cNvPr>
          <p:cNvSpPr>
            <a:spLocks noGrp="1"/>
          </p:cNvSpPr>
          <p:nvPr>
            <p:ph type="body" sz="quarter" idx="26"/>
          </p:nvPr>
        </p:nvSpPr>
        <p:spPr>
          <a:xfrm>
            <a:off x="8346228" y="5217424"/>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Footer Placeholder 50">
            <a:extLst>
              <a:ext uri="{FF2B5EF4-FFF2-40B4-BE49-F238E27FC236}">
                <a16:creationId xmlns:a16="http://schemas.microsoft.com/office/drawing/2014/main" id="{BF0904B7-6F32-0F03-649E-834E69D401B5}"/>
              </a:ext>
            </a:extLst>
          </p:cNvPr>
          <p:cNvSpPr>
            <a:spLocks noGrp="1"/>
          </p:cNvSpPr>
          <p:nvPr>
            <p:ph type="ftr" sz="quarter" idx="28"/>
          </p:nvPr>
        </p:nvSpPr>
        <p:spPr>
          <a:xfrm>
            <a:off x="7216140" y="377825"/>
            <a:ext cx="4154594" cy="365125"/>
          </a:xfrm>
          <a:prstGeom prst="rect">
            <a:avLst/>
          </a:prstGeom>
        </p:spPr>
        <p:txBody>
          <a:bodyPr/>
          <a:lstStyle/>
          <a:p>
            <a:endParaRPr lang="en-US" sz="1000"/>
          </a:p>
        </p:txBody>
      </p:sp>
      <p:sp>
        <p:nvSpPr>
          <p:cNvPr id="2" name="Slide Number Placeholder 1">
            <a:extLst>
              <a:ext uri="{FF2B5EF4-FFF2-40B4-BE49-F238E27FC236}">
                <a16:creationId xmlns:a16="http://schemas.microsoft.com/office/drawing/2014/main" id="{15F6A7A4-0B92-BCC8-335E-4F957C8549CC}"/>
              </a:ext>
            </a:extLst>
          </p:cNvPr>
          <p:cNvSpPr>
            <a:spLocks noGrp="1"/>
          </p:cNvSpPr>
          <p:nvPr>
            <p:ph type="sldNum" sz="quarter" idx="29"/>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214292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4_Cover - colour panel">
    <p:spTree>
      <p:nvGrpSpPr>
        <p:cNvPr id="1" name=""/>
        <p:cNvGrpSpPr/>
        <p:nvPr/>
      </p:nvGrpSpPr>
      <p:grpSpPr>
        <a:xfrm>
          <a:off x="0" y="0"/>
          <a:ext cx="0" cy="0"/>
          <a:chOff x="0" y="0"/>
          <a:chExt cx="0" cy="0"/>
        </a:xfrm>
      </p:grpSpPr>
      <p:pic>
        <p:nvPicPr>
          <p:cNvPr id="4" name="Picture 3" descr="A picture containing tree, grass, outdoor, field&#10;&#10;Description automatically generated">
            <a:extLst>
              <a:ext uri="{FF2B5EF4-FFF2-40B4-BE49-F238E27FC236}">
                <a16:creationId xmlns:a16="http://schemas.microsoft.com/office/drawing/2014/main" id="{5576500E-28EB-5BC4-8BAD-EB0509C827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6"/>
            <a:ext cx="12192004" cy="6858006"/>
          </a:xfrm>
          <a:prstGeom prst="rect">
            <a:avLst/>
          </a:prstGeom>
        </p:spPr>
      </p:pic>
      <p:sp>
        <p:nvSpPr>
          <p:cNvPr id="18" name="Rectangle 17">
            <a:extLst>
              <a:ext uri="{FF2B5EF4-FFF2-40B4-BE49-F238E27FC236}">
                <a16:creationId xmlns:a16="http://schemas.microsoft.com/office/drawing/2014/main" id="{11821B68-3A3A-4B06-B096-B61697388CEA}"/>
              </a:ext>
            </a:extLst>
          </p:cNvPr>
          <p:cNvSpPr/>
          <p:nvPr userDrawn="1"/>
        </p:nvSpPr>
        <p:spPr>
          <a:xfrm rot="10800000">
            <a:off x="-3" y="3966067"/>
            <a:ext cx="12191999" cy="2891931"/>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0" name="Rectangle 19">
            <a:extLst>
              <a:ext uri="{FF2B5EF4-FFF2-40B4-BE49-F238E27FC236}">
                <a16:creationId xmlns:a16="http://schemas.microsoft.com/office/drawing/2014/main" id="{B68FCF83-A605-4BE7-8FCD-A3D7E1614714}"/>
              </a:ext>
            </a:extLst>
          </p:cNvPr>
          <p:cNvSpPr/>
          <p:nvPr userDrawn="1"/>
        </p:nvSpPr>
        <p:spPr>
          <a:xfrm rot="16200000">
            <a:off x="1905000" y="-1905004"/>
            <a:ext cx="6858001" cy="10667999"/>
          </a:xfrm>
          <a:prstGeom prst="rect">
            <a:avLst/>
          </a:prstGeom>
          <a:gradFill>
            <a:gsLst>
              <a:gs pos="0">
                <a:schemeClr val="tx1">
                  <a:lumMod val="50000"/>
                  <a:alpha val="48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2" name="Title 1"/>
          <p:cNvSpPr>
            <a:spLocks noGrp="1"/>
          </p:cNvSpPr>
          <p:nvPr>
            <p:ph type="ctrTitle"/>
          </p:nvPr>
        </p:nvSpPr>
        <p:spPr bwMode="gray">
          <a:xfrm>
            <a:off x="431801" y="1652198"/>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F313981B-38DD-58EB-5635-ACC149D2AB8C}"/>
              </a:ext>
            </a:extLst>
          </p:cNvPr>
          <p:cNvSpPr>
            <a:spLocks noGrp="1"/>
          </p:cNvSpPr>
          <p:nvPr>
            <p:ph type="subTitle" idx="1"/>
          </p:nvPr>
        </p:nvSpPr>
        <p:spPr bwMode="gray">
          <a:xfrm>
            <a:off x="431800" y="3986027"/>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28930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over - colour panel">
    <p:spTree>
      <p:nvGrpSpPr>
        <p:cNvPr id="1" name=""/>
        <p:cNvGrpSpPr/>
        <p:nvPr/>
      </p:nvGrpSpPr>
      <p:grpSpPr>
        <a:xfrm>
          <a:off x="0" y="0"/>
          <a:ext cx="0" cy="0"/>
          <a:chOff x="0" y="0"/>
          <a:chExt cx="0" cy="0"/>
        </a:xfrm>
      </p:grpSpPr>
      <p:pic>
        <p:nvPicPr>
          <p:cNvPr id="4" name="Picture 3" descr="A person walking on a path in the woods&#10;&#10;Description automatically generated with low confidence">
            <a:extLst>
              <a:ext uri="{FF2B5EF4-FFF2-40B4-BE49-F238E27FC236}">
                <a16:creationId xmlns:a16="http://schemas.microsoft.com/office/drawing/2014/main" id="{656BC816-15F3-A79A-DD64-8835B49431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3" y="0"/>
            <a:ext cx="12189833" cy="6858000"/>
          </a:xfrm>
          <a:prstGeom prst="rect">
            <a:avLst/>
          </a:prstGeom>
        </p:spPr>
      </p:pic>
      <p:sp>
        <p:nvSpPr>
          <p:cNvPr id="20" name="Rectangle 19">
            <a:extLst>
              <a:ext uri="{FF2B5EF4-FFF2-40B4-BE49-F238E27FC236}">
                <a16:creationId xmlns:a16="http://schemas.microsoft.com/office/drawing/2014/main" id="{B68FCF83-A605-4BE7-8FCD-A3D7E1614714}"/>
              </a:ext>
            </a:extLst>
          </p:cNvPr>
          <p:cNvSpPr/>
          <p:nvPr userDrawn="1"/>
        </p:nvSpPr>
        <p:spPr>
          <a:xfrm rot="16200000">
            <a:off x="228600" y="-228606"/>
            <a:ext cx="6858001" cy="7315199"/>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18" name="Rectangle 17">
            <a:extLst>
              <a:ext uri="{FF2B5EF4-FFF2-40B4-BE49-F238E27FC236}">
                <a16:creationId xmlns:a16="http://schemas.microsoft.com/office/drawing/2014/main" id="{11821B68-3A3A-4B06-B096-B61697388CEA}"/>
              </a:ext>
            </a:extLst>
          </p:cNvPr>
          <p:cNvSpPr/>
          <p:nvPr userDrawn="1"/>
        </p:nvSpPr>
        <p:spPr>
          <a:xfrm rot="10800000">
            <a:off x="-3" y="3966067"/>
            <a:ext cx="12191999" cy="2891931"/>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 name="Title 1"/>
          <p:cNvSpPr>
            <a:spLocks noGrp="1"/>
          </p:cNvSpPr>
          <p:nvPr>
            <p:ph type="ctrTitle"/>
          </p:nvPr>
        </p:nvSpPr>
        <p:spPr bwMode="gray">
          <a:xfrm>
            <a:off x="431801" y="2053042"/>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grpSp>
        <p:nvGrpSpPr>
          <p:cNvPr id="12" name="Group 11">
            <a:extLst>
              <a:ext uri="{FF2B5EF4-FFF2-40B4-BE49-F238E27FC236}">
                <a16:creationId xmlns:a16="http://schemas.microsoft.com/office/drawing/2014/main" id="{17F5D89E-C578-B615-97D3-72A5B8223382}"/>
              </a:ext>
            </a:extLst>
          </p:cNvPr>
          <p:cNvGrpSpPr/>
          <p:nvPr userDrawn="1"/>
        </p:nvGrpSpPr>
        <p:grpSpPr>
          <a:xfrm>
            <a:off x="704300" y="0"/>
            <a:ext cx="161925" cy="876850"/>
            <a:chOff x="440101" y="0"/>
            <a:chExt cx="161925" cy="876850"/>
          </a:xfrm>
          <a:solidFill>
            <a:schemeClr val="tx2"/>
          </a:solidFill>
        </p:grpSpPr>
        <p:sp>
          <p:nvSpPr>
            <p:cNvPr id="13" name="Freeform 11">
              <a:extLst>
                <a:ext uri="{FF2B5EF4-FFF2-40B4-BE49-F238E27FC236}">
                  <a16:creationId xmlns:a16="http://schemas.microsoft.com/office/drawing/2014/main" id="{53476DFE-12D7-35C8-1A17-1E35808F1E7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42072A77-715E-AE94-DAA1-ADE3D24D530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15" name="Group 14">
            <a:extLst>
              <a:ext uri="{FF2B5EF4-FFF2-40B4-BE49-F238E27FC236}">
                <a16:creationId xmlns:a16="http://schemas.microsoft.com/office/drawing/2014/main" id="{F479239F-20ED-4635-4B97-A0EBEA3EF303}"/>
              </a:ext>
            </a:extLst>
          </p:cNvPr>
          <p:cNvGrpSpPr/>
          <p:nvPr userDrawn="1"/>
        </p:nvGrpSpPr>
        <p:grpSpPr>
          <a:xfrm>
            <a:off x="704300" y="4929783"/>
            <a:ext cx="161925" cy="1928217"/>
            <a:chOff x="440101" y="4929783"/>
            <a:chExt cx="161925" cy="1928217"/>
          </a:xfrm>
          <a:solidFill>
            <a:schemeClr val="tx2"/>
          </a:solidFill>
        </p:grpSpPr>
        <p:sp>
          <p:nvSpPr>
            <p:cNvPr id="22" name="Freeform 12">
              <a:extLst>
                <a:ext uri="{FF2B5EF4-FFF2-40B4-BE49-F238E27FC236}">
                  <a16:creationId xmlns:a16="http://schemas.microsoft.com/office/drawing/2014/main" id="{8760FC73-E06E-8516-20DD-61E00752D06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3" name="Freeform 12">
              <a:extLst>
                <a:ext uri="{FF2B5EF4-FFF2-40B4-BE49-F238E27FC236}">
                  <a16:creationId xmlns:a16="http://schemas.microsoft.com/office/drawing/2014/main" id="{62473FF9-5155-EBE8-3621-E00E596C82D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F8573DE0-C9E6-2FBD-0A09-C7D0362F420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5" name="Freeform 12">
              <a:extLst>
                <a:ext uri="{FF2B5EF4-FFF2-40B4-BE49-F238E27FC236}">
                  <a16:creationId xmlns:a16="http://schemas.microsoft.com/office/drawing/2014/main" id="{39D690FE-296B-CC2F-8169-154E44ADD54C}"/>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6" name="Freeform 12">
              <a:extLst>
                <a:ext uri="{FF2B5EF4-FFF2-40B4-BE49-F238E27FC236}">
                  <a16:creationId xmlns:a16="http://schemas.microsoft.com/office/drawing/2014/main" id="{1E7D99F8-CCC5-9FE3-CB7D-D54D75831C1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grpSp>
        <p:nvGrpSpPr>
          <p:cNvPr id="7" name="Group 6">
            <a:extLst>
              <a:ext uri="{FF2B5EF4-FFF2-40B4-BE49-F238E27FC236}">
                <a16:creationId xmlns:a16="http://schemas.microsoft.com/office/drawing/2014/main" id="{366A34CD-7023-1B54-A313-BE5A09E255F2}"/>
              </a:ext>
            </a:extLst>
          </p:cNvPr>
          <p:cNvGrpSpPr/>
          <p:nvPr userDrawn="1"/>
        </p:nvGrpSpPr>
        <p:grpSpPr>
          <a:xfrm>
            <a:off x="704300" y="4929783"/>
            <a:ext cx="161925" cy="1928217"/>
            <a:chOff x="440101" y="4929783"/>
            <a:chExt cx="161925" cy="1928217"/>
          </a:xfrm>
          <a:solidFill>
            <a:schemeClr val="tx2"/>
          </a:solidFill>
        </p:grpSpPr>
        <p:sp>
          <p:nvSpPr>
            <p:cNvPr id="8" name="Freeform 12">
              <a:extLst>
                <a:ext uri="{FF2B5EF4-FFF2-40B4-BE49-F238E27FC236}">
                  <a16:creationId xmlns:a16="http://schemas.microsoft.com/office/drawing/2014/main" id="{7B557A90-9875-7DF1-6F76-8080056DFA4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9DFD3312-5F1C-9E51-EF17-818E96022A2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0" name="Freeform 12">
              <a:extLst>
                <a:ext uri="{FF2B5EF4-FFF2-40B4-BE49-F238E27FC236}">
                  <a16:creationId xmlns:a16="http://schemas.microsoft.com/office/drawing/2014/main" id="{F7428DED-9527-FCC4-5676-4C9ED7240617}"/>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6" name="Freeform 12">
              <a:extLst>
                <a:ext uri="{FF2B5EF4-FFF2-40B4-BE49-F238E27FC236}">
                  <a16:creationId xmlns:a16="http://schemas.microsoft.com/office/drawing/2014/main" id="{D0F7D475-F8AD-4F75-FF39-7DE5944C086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7" name="Freeform 12">
              <a:extLst>
                <a:ext uri="{FF2B5EF4-FFF2-40B4-BE49-F238E27FC236}">
                  <a16:creationId xmlns:a16="http://schemas.microsoft.com/office/drawing/2014/main" id="{62F8F762-0676-8A8E-1C2D-66958869BDA9}"/>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grpSp>
        <p:nvGrpSpPr>
          <p:cNvPr id="21" name="Group 20">
            <a:extLst>
              <a:ext uri="{FF2B5EF4-FFF2-40B4-BE49-F238E27FC236}">
                <a16:creationId xmlns:a16="http://schemas.microsoft.com/office/drawing/2014/main" id="{7144A56D-B79D-A328-E002-4B40E0B23F57}"/>
              </a:ext>
            </a:extLst>
          </p:cNvPr>
          <p:cNvGrpSpPr/>
          <p:nvPr userDrawn="1"/>
        </p:nvGrpSpPr>
        <p:grpSpPr>
          <a:xfrm>
            <a:off x="704300" y="3965674"/>
            <a:ext cx="161925" cy="1928217"/>
            <a:chOff x="440101" y="4929783"/>
            <a:chExt cx="161925" cy="1928217"/>
          </a:xfrm>
          <a:solidFill>
            <a:schemeClr val="tx2"/>
          </a:solidFill>
        </p:grpSpPr>
        <p:sp>
          <p:nvSpPr>
            <p:cNvPr id="27" name="Freeform 12">
              <a:extLst>
                <a:ext uri="{FF2B5EF4-FFF2-40B4-BE49-F238E27FC236}">
                  <a16:creationId xmlns:a16="http://schemas.microsoft.com/office/drawing/2014/main" id="{EEC8907E-5F69-82B3-AB9E-E828B286F818}"/>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8" name="Freeform 12">
              <a:extLst>
                <a:ext uri="{FF2B5EF4-FFF2-40B4-BE49-F238E27FC236}">
                  <a16:creationId xmlns:a16="http://schemas.microsoft.com/office/drawing/2014/main" id="{7B373AA2-5D0C-5E69-E5D7-1141AF85A317}"/>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9" name="Freeform 12">
              <a:extLst>
                <a:ext uri="{FF2B5EF4-FFF2-40B4-BE49-F238E27FC236}">
                  <a16:creationId xmlns:a16="http://schemas.microsoft.com/office/drawing/2014/main" id="{3CF1EFD6-BF5C-4DE6-ADE8-E87746CC6527}"/>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0" name="Freeform 12">
              <a:extLst>
                <a:ext uri="{FF2B5EF4-FFF2-40B4-BE49-F238E27FC236}">
                  <a16:creationId xmlns:a16="http://schemas.microsoft.com/office/drawing/2014/main" id="{AF47F714-3F72-0239-94AA-7D25900BA4EA}"/>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33467DF0-905B-0580-E2DC-9F96D39B735E}"/>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723304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over - colour panel">
    <p:spTree>
      <p:nvGrpSpPr>
        <p:cNvPr id="1" name=""/>
        <p:cNvGrpSpPr/>
        <p:nvPr/>
      </p:nvGrpSpPr>
      <p:grpSpPr>
        <a:xfrm>
          <a:off x="0" y="0"/>
          <a:ext cx="0" cy="0"/>
          <a:chOff x="0" y="0"/>
          <a:chExt cx="0" cy="0"/>
        </a:xfrm>
      </p:grpSpPr>
      <p:pic>
        <p:nvPicPr>
          <p:cNvPr id="5" name="Grafik 2">
            <a:extLst>
              <a:ext uri="{FF2B5EF4-FFF2-40B4-BE49-F238E27FC236}">
                <a16:creationId xmlns:a16="http://schemas.microsoft.com/office/drawing/2014/main" id="{164B5AE8-18C3-440E-E03B-C49F54AA3B6D}"/>
              </a:ext>
            </a:extLst>
          </p:cNvPr>
          <p:cNvPicPr>
            <a:picLocks noChangeAspect="1"/>
          </p:cNvPicPr>
          <p:nvPr userDrawn="1"/>
        </p:nvPicPr>
        <p:blipFill>
          <a:blip r:embed="rId2"/>
          <a:stretch>
            <a:fillRect/>
          </a:stretch>
        </p:blipFill>
        <p:spPr>
          <a:xfrm>
            <a:off x="0" y="-568"/>
            <a:ext cx="12192000" cy="6860933"/>
          </a:xfrm>
          <a:prstGeom prst="rect">
            <a:avLst/>
          </a:prstGeom>
        </p:spPr>
      </p:pic>
      <p:sp>
        <p:nvSpPr>
          <p:cNvPr id="16" name="Rectangle 15">
            <a:extLst>
              <a:ext uri="{FF2B5EF4-FFF2-40B4-BE49-F238E27FC236}">
                <a16:creationId xmlns:a16="http://schemas.microsoft.com/office/drawing/2014/main" id="{2ED0E132-8E5D-18EA-2844-ECDD76C4CCF9}"/>
              </a:ext>
            </a:extLst>
          </p:cNvPr>
          <p:cNvSpPr/>
          <p:nvPr userDrawn="1"/>
        </p:nvSpPr>
        <p:spPr>
          <a:xfrm rot="10800000">
            <a:off x="-3" y="3995564"/>
            <a:ext cx="12191999" cy="2891931"/>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 name="Title 1"/>
          <p:cNvSpPr>
            <a:spLocks noGrp="1"/>
          </p:cNvSpPr>
          <p:nvPr>
            <p:ph type="ctrTitle"/>
          </p:nvPr>
        </p:nvSpPr>
        <p:spPr bwMode="gray">
          <a:xfrm>
            <a:off x="431801" y="1664898"/>
            <a:ext cx="10798387" cy="393954"/>
          </a:xfrm>
        </p:spPr>
        <p:txBody>
          <a:bodyPr wrap="square" anchor="t">
            <a:spAutoFit/>
          </a:bodyPr>
          <a:lstStyle>
            <a:lvl1pPr algn="l">
              <a:defRPr sz="3200">
                <a:solidFill>
                  <a:schemeClr val="tx1"/>
                </a:solidFill>
              </a:defRPr>
            </a:lvl1pPr>
          </a:lstStyle>
          <a:p>
            <a:r>
              <a:rPr lang="en-US"/>
              <a:t>Click to edit Master title style</a:t>
            </a:r>
            <a:endParaRPr lang="en-GB"/>
          </a:p>
        </p:txBody>
      </p:sp>
      <p:grpSp>
        <p:nvGrpSpPr>
          <p:cNvPr id="12" name="Group 11">
            <a:extLst>
              <a:ext uri="{FF2B5EF4-FFF2-40B4-BE49-F238E27FC236}">
                <a16:creationId xmlns:a16="http://schemas.microsoft.com/office/drawing/2014/main" id="{17F5D89E-C578-B615-97D3-72A5B8223382}"/>
              </a:ext>
            </a:extLst>
          </p:cNvPr>
          <p:cNvGrpSpPr/>
          <p:nvPr userDrawn="1"/>
        </p:nvGrpSpPr>
        <p:grpSpPr>
          <a:xfrm>
            <a:off x="704300" y="0"/>
            <a:ext cx="161925" cy="876850"/>
            <a:chOff x="440101" y="0"/>
            <a:chExt cx="161925" cy="876850"/>
          </a:xfrm>
          <a:solidFill>
            <a:schemeClr val="tx2"/>
          </a:solidFill>
        </p:grpSpPr>
        <p:sp>
          <p:nvSpPr>
            <p:cNvPr id="13" name="Freeform 11">
              <a:extLst>
                <a:ext uri="{FF2B5EF4-FFF2-40B4-BE49-F238E27FC236}">
                  <a16:creationId xmlns:a16="http://schemas.microsoft.com/office/drawing/2014/main" id="{53476DFE-12D7-35C8-1A17-1E35808F1E7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42072A77-715E-AE94-DAA1-ADE3D24D530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15" name="Group 14">
            <a:extLst>
              <a:ext uri="{FF2B5EF4-FFF2-40B4-BE49-F238E27FC236}">
                <a16:creationId xmlns:a16="http://schemas.microsoft.com/office/drawing/2014/main" id="{F479239F-20ED-4635-4B97-A0EBEA3EF303}"/>
              </a:ext>
            </a:extLst>
          </p:cNvPr>
          <p:cNvGrpSpPr/>
          <p:nvPr userDrawn="1"/>
        </p:nvGrpSpPr>
        <p:grpSpPr>
          <a:xfrm>
            <a:off x="704300" y="4929783"/>
            <a:ext cx="161925" cy="1928217"/>
            <a:chOff x="440101" y="4929783"/>
            <a:chExt cx="161925" cy="1928217"/>
          </a:xfrm>
          <a:solidFill>
            <a:schemeClr val="tx2"/>
          </a:solidFill>
        </p:grpSpPr>
        <p:sp>
          <p:nvSpPr>
            <p:cNvPr id="22" name="Freeform 12">
              <a:extLst>
                <a:ext uri="{FF2B5EF4-FFF2-40B4-BE49-F238E27FC236}">
                  <a16:creationId xmlns:a16="http://schemas.microsoft.com/office/drawing/2014/main" id="{8760FC73-E06E-8516-20DD-61E00752D06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3" name="Freeform 12">
              <a:extLst>
                <a:ext uri="{FF2B5EF4-FFF2-40B4-BE49-F238E27FC236}">
                  <a16:creationId xmlns:a16="http://schemas.microsoft.com/office/drawing/2014/main" id="{62473FF9-5155-EBE8-3621-E00E596C82D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F8573DE0-C9E6-2FBD-0A09-C7D0362F420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5" name="Freeform 12">
              <a:extLst>
                <a:ext uri="{FF2B5EF4-FFF2-40B4-BE49-F238E27FC236}">
                  <a16:creationId xmlns:a16="http://schemas.microsoft.com/office/drawing/2014/main" id="{39D690FE-296B-CC2F-8169-154E44ADD54C}"/>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6" name="Freeform 12">
              <a:extLst>
                <a:ext uri="{FF2B5EF4-FFF2-40B4-BE49-F238E27FC236}">
                  <a16:creationId xmlns:a16="http://schemas.microsoft.com/office/drawing/2014/main" id="{1E7D99F8-CCC5-9FE3-CB7D-D54D75831C1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grpSp>
        <p:nvGrpSpPr>
          <p:cNvPr id="3" name="Group 2">
            <a:extLst>
              <a:ext uri="{FF2B5EF4-FFF2-40B4-BE49-F238E27FC236}">
                <a16:creationId xmlns:a16="http://schemas.microsoft.com/office/drawing/2014/main" id="{14EF57FC-05AE-CF5E-5E7B-8CF8DD20BFA3}"/>
              </a:ext>
            </a:extLst>
          </p:cNvPr>
          <p:cNvGrpSpPr/>
          <p:nvPr userDrawn="1"/>
        </p:nvGrpSpPr>
        <p:grpSpPr>
          <a:xfrm>
            <a:off x="704300" y="3965674"/>
            <a:ext cx="161925" cy="1928217"/>
            <a:chOff x="440101" y="4929783"/>
            <a:chExt cx="161925" cy="1928217"/>
          </a:xfrm>
          <a:solidFill>
            <a:schemeClr val="tx2"/>
          </a:solidFill>
        </p:grpSpPr>
        <p:sp>
          <p:nvSpPr>
            <p:cNvPr id="4" name="Freeform 12">
              <a:extLst>
                <a:ext uri="{FF2B5EF4-FFF2-40B4-BE49-F238E27FC236}">
                  <a16:creationId xmlns:a16="http://schemas.microsoft.com/office/drawing/2014/main" id="{6C0639AD-7F87-5DDD-1EE7-7E6DF3C79A20}"/>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B41C1D63-B938-2CF1-8A16-321A671A33E5}"/>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8" name="Freeform 12">
              <a:extLst>
                <a:ext uri="{FF2B5EF4-FFF2-40B4-BE49-F238E27FC236}">
                  <a16:creationId xmlns:a16="http://schemas.microsoft.com/office/drawing/2014/main" id="{A6BA6386-CDFC-4D14-A833-0713CF213F89}"/>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BC430851-B2AD-0BAE-71FA-690876B13CFF}"/>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0" name="Freeform 12">
              <a:extLst>
                <a:ext uri="{FF2B5EF4-FFF2-40B4-BE49-F238E27FC236}">
                  <a16:creationId xmlns:a16="http://schemas.microsoft.com/office/drawing/2014/main" id="{9291A6B5-4D7E-A369-BD4C-AF1B1BD7B35E}"/>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1433685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over - colour panel">
    <p:spTree>
      <p:nvGrpSpPr>
        <p:cNvPr id="1" name=""/>
        <p:cNvGrpSpPr/>
        <p:nvPr/>
      </p:nvGrpSpPr>
      <p:grpSpPr>
        <a:xfrm>
          <a:off x="0" y="0"/>
          <a:ext cx="0" cy="0"/>
          <a:chOff x="0" y="0"/>
          <a:chExt cx="0" cy="0"/>
        </a:xfrm>
      </p:grpSpPr>
      <p:pic>
        <p:nvPicPr>
          <p:cNvPr id="5" name="Picture 4" descr="Two children walking through a field of tall grass&#10;&#10;Description automatically generated with low confidence">
            <a:extLst>
              <a:ext uri="{FF2B5EF4-FFF2-40B4-BE49-F238E27FC236}">
                <a16:creationId xmlns:a16="http://schemas.microsoft.com/office/drawing/2014/main" id="{A264DA47-F669-5E6F-47B3-44FFE35B82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20" y="0"/>
            <a:ext cx="12193620" cy="6858000"/>
          </a:xfrm>
          <a:prstGeom prst="rect">
            <a:avLst/>
          </a:prstGeom>
        </p:spPr>
      </p:pic>
      <p:sp>
        <p:nvSpPr>
          <p:cNvPr id="3" name="Rectangle 2">
            <a:extLst>
              <a:ext uri="{FF2B5EF4-FFF2-40B4-BE49-F238E27FC236}">
                <a16:creationId xmlns:a16="http://schemas.microsoft.com/office/drawing/2014/main" id="{88EFC70E-4AF7-90EA-9671-ABCCF74E0147}"/>
              </a:ext>
            </a:extLst>
          </p:cNvPr>
          <p:cNvSpPr/>
          <p:nvPr userDrawn="1"/>
        </p:nvSpPr>
        <p:spPr>
          <a:xfrm rot="10800000">
            <a:off x="-8" y="3632312"/>
            <a:ext cx="12191998" cy="3225688"/>
          </a:xfrm>
          <a:prstGeom prst="rect">
            <a:avLst/>
          </a:prstGeom>
          <a:gradFill>
            <a:gsLst>
              <a:gs pos="0">
                <a:schemeClr val="tx1">
                  <a:lumMod val="50000"/>
                  <a:alpha val="48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18" name="Rectangle 17">
            <a:extLst>
              <a:ext uri="{FF2B5EF4-FFF2-40B4-BE49-F238E27FC236}">
                <a16:creationId xmlns:a16="http://schemas.microsoft.com/office/drawing/2014/main" id="{11821B68-3A3A-4B06-B096-B61697388CEA}"/>
              </a:ext>
            </a:extLst>
          </p:cNvPr>
          <p:cNvSpPr/>
          <p:nvPr userDrawn="1"/>
        </p:nvSpPr>
        <p:spPr>
          <a:xfrm rot="10800000">
            <a:off x="-3" y="3966067"/>
            <a:ext cx="12191999" cy="2891931"/>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 name="Title 1"/>
          <p:cNvSpPr>
            <a:spLocks noGrp="1"/>
          </p:cNvSpPr>
          <p:nvPr>
            <p:ph type="ctrTitle"/>
          </p:nvPr>
        </p:nvSpPr>
        <p:spPr bwMode="gray">
          <a:xfrm>
            <a:off x="431801" y="2057604"/>
            <a:ext cx="10798387" cy="393954"/>
          </a:xfrm>
        </p:spPr>
        <p:txBody>
          <a:bodyPr wrap="square" anchor="t">
            <a:spAutoFit/>
          </a:bodyPr>
          <a:lstStyle>
            <a:lvl1pPr algn="l">
              <a:defRPr sz="3200">
                <a:solidFill>
                  <a:schemeClr val="tx2"/>
                </a:solidFill>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F313981B-38DD-58EB-5635-ACC149D2AB8C}"/>
              </a:ext>
            </a:extLst>
          </p:cNvPr>
          <p:cNvSpPr>
            <a:spLocks noGrp="1"/>
          </p:cNvSpPr>
          <p:nvPr>
            <p:ph type="subTitle" idx="1"/>
          </p:nvPr>
        </p:nvSpPr>
        <p:spPr bwMode="gray">
          <a:xfrm>
            <a:off x="431800" y="3986027"/>
            <a:ext cx="10800000" cy="307777"/>
          </a:xfrm>
        </p:spPr>
        <p:txBody>
          <a:bodyPr wrap="square" anchor="t">
            <a:spAutoFit/>
          </a:bodyPr>
          <a:lstStyle>
            <a:lvl1pPr marL="0" indent="0" algn="l">
              <a:buNone/>
              <a:defRPr sz="2000" b="1">
                <a:solidFill>
                  <a:schemeClr val="tx2"/>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grpSp>
        <p:nvGrpSpPr>
          <p:cNvPr id="12" name="Group 11">
            <a:extLst>
              <a:ext uri="{FF2B5EF4-FFF2-40B4-BE49-F238E27FC236}">
                <a16:creationId xmlns:a16="http://schemas.microsoft.com/office/drawing/2014/main" id="{17F5D89E-C578-B615-97D3-72A5B8223382}"/>
              </a:ext>
            </a:extLst>
          </p:cNvPr>
          <p:cNvGrpSpPr/>
          <p:nvPr userDrawn="1"/>
        </p:nvGrpSpPr>
        <p:grpSpPr>
          <a:xfrm>
            <a:off x="704300" y="0"/>
            <a:ext cx="161925" cy="876850"/>
            <a:chOff x="440101" y="0"/>
            <a:chExt cx="161925" cy="876850"/>
          </a:xfrm>
          <a:solidFill>
            <a:schemeClr val="tx2"/>
          </a:solidFill>
        </p:grpSpPr>
        <p:sp>
          <p:nvSpPr>
            <p:cNvPr id="13" name="Freeform 11">
              <a:extLst>
                <a:ext uri="{FF2B5EF4-FFF2-40B4-BE49-F238E27FC236}">
                  <a16:creationId xmlns:a16="http://schemas.microsoft.com/office/drawing/2014/main" id="{53476DFE-12D7-35C8-1A17-1E35808F1E7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42072A77-715E-AE94-DAA1-ADE3D24D530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15" name="Group 14">
            <a:extLst>
              <a:ext uri="{FF2B5EF4-FFF2-40B4-BE49-F238E27FC236}">
                <a16:creationId xmlns:a16="http://schemas.microsoft.com/office/drawing/2014/main" id="{F479239F-20ED-4635-4B97-A0EBEA3EF303}"/>
              </a:ext>
            </a:extLst>
          </p:cNvPr>
          <p:cNvGrpSpPr/>
          <p:nvPr userDrawn="1"/>
        </p:nvGrpSpPr>
        <p:grpSpPr>
          <a:xfrm>
            <a:off x="704300" y="4929783"/>
            <a:ext cx="161925" cy="1928217"/>
            <a:chOff x="440101" y="4929783"/>
            <a:chExt cx="161925" cy="1928217"/>
          </a:xfrm>
          <a:solidFill>
            <a:schemeClr val="tx2"/>
          </a:solidFill>
        </p:grpSpPr>
        <p:sp>
          <p:nvSpPr>
            <p:cNvPr id="22" name="Freeform 12">
              <a:extLst>
                <a:ext uri="{FF2B5EF4-FFF2-40B4-BE49-F238E27FC236}">
                  <a16:creationId xmlns:a16="http://schemas.microsoft.com/office/drawing/2014/main" id="{8760FC73-E06E-8516-20DD-61E00752D06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3" name="Freeform 12">
              <a:extLst>
                <a:ext uri="{FF2B5EF4-FFF2-40B4-BE49-F238E27FC236}">
                  <a16:creationId xmlns:a16="http://schemas.microsoft.com/office/drawing/2014/main" id="{62473FF9-5155-EBE8-3621-E00E596C82D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F8573DE0-C9E6-2FBD-0A09-C7D0362F420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5" name="Freeform 12">
              <a:extLst>
                <a:ext uri="{FF2B5EF4-FFF2-40B4-BE49-F238E27FC236}">
                  <a16:creationId xmlns:a16="http://schemas.microsoft.com/office/drawing/2014/main" id="{39D690FE-296B-CC2F-8169-154E44ADD54C}"/>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6" name="Freeform 12">
              <a:extLst>
                <a:ext uri="{FF2B5EF4-FFF2-40B4-BE49-F238E27FC236}">
                  <a16:creationId xmlns:a16="http://schemas.microsoft.com/office/drawing/2014/main" id="{1E7D99F8-CCC5-9FE3-CB7D-D54D75831C1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932065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Cover - colour panel">
    <p:spTree>
      <p:nvGrpSpPr>
        <p:cNvPr id="1" name=""/>
        <p:cNvGrpSpPr/>
        <p:nvPr/>
      </p:nvGrpSpPr>
      <p:grpSpPr>
        <a:xfrm>
          <a:off x="0" y="0"/>
          <a:ext cx="0" cy="0"/>
          <a:chOff x="0" y="0"/>
          <a:chExt cx="0" cy="0"/>
        </a:xfrm>
      </p:grpSpPr>
      <p:pic>
        <p:nvPicPr>
          <p:cNvPr id="5" name="Picture 4" descr="A picture containing text, water, outdoor, tree&#10;&#10;Description automatically generated">
            <a:extLst>
              <a:ext uri="{FF2B5EF4-FFF2-40B4-BE49-F238E27FC236}">
                <a16:creationId xmlns:a16="http://schemas.microsoft.com/office/drawing/2014/main" id="{A7374542-1DA7-19E3-8B49-7D0A22B7EF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 y="-6"/>
            <a:ext cx="12192008" cy="6858006"/>
          </a:xfrm>
          <a:prstGeom prst="rect">
            <a:avLst/>
          </a:prstGeom>
        </p:spPr>
      </p:pic>
      <p:sp>
        <p:nvSpPr>
          <p:cNvPr id="3" name="Rectangle 2">
            <a:extLst>
              <a:ext uri="{FF2B5EF4-FFF2-40B4-BE49-F238E27FC236}">
                <a16:creationId xmlns:a16="http://schemas.microsoft.com/office/drawing/2014/main" id="{88EFC70E-4AF7-90EA-9671-ABCCF74E0147}"/>
              </a:ext>
            </a:extLst>
          </p:cNvPr>
          <p:cNvSpPr/>
          <p:nvPr userDrawn="1"/>
        </p:nvSpPr>
        <p:spPr>
          <a:xfrm rot="10800000">
            <a:off x="-8" y="3632312"/>
            <a:ext cx="12191998" cy="3225688"/>
          </a:xfrm>
          <a:prstGeom prst="rect">
            <a:avLst/>
          </a:prstGeom>
          <a:gradFill>
            <a:gsLst>
              <a:gs pos="0">
                <a:schemeClr val="tx1">
                  <a:lumMod val="50000"/>
                  <a:alpha val="48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18" name="Rectangle 17">
            <a:extLst>
              <a:ext uri="{FF2B5EF4-FFF2-40B4-BE49-F238E27FC236}">
                <a16:creationId xmlns:a16="http://schemas.microsoft.com/office/drawing/2014/main" id="{11821B68-3A3A-4B06-B096-B61697388CEA}"/>
              </a:ext>
            </a:extLst>
          </p:cNvPr>
          <p:cNvSpPr/>
          <p:nvPr userDrawn="1"/>
        </p:nvSpPr>
        <p:spPr>
          <a:xfrm rot="10800000">
            <a:off x="-4" y="5431928"/>
            <a:ext cx="12191999" cy="1426069"/>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0" name="Rectangle 19">
            <a:extLst>
              <a:ext uri="{FF2B5EF4-FFF2-40B4-BE49-F238E27FC236}">
                <a16:creationId xmlns:a16="http://schemas.microsoft.com/office/drawing/2014/main" id="{B68FCF83-A605-4BE7-8FCD-A3D7E1614714}"/>
              </a:ext>
            </a:extLst>
          </p:cNvPr>
          <p:cNvSpPr/>
          <p:nvPr userDrawn="1"/>
        </p:nvSpPr>
        <p:spPr>
          <a:xfrm rot="16200000">
            <a:off x="-1077684" y="1077679"/>
            <a:ext cx="6858001" cy="4702630"/>
          </a:xfrm>
          <a:prstGeom prst="rect">
            <a:avLst/>
          </a:prstGeom>
          <a:gradFill>
            <a:gsLst>
              <a:gs pos="0">
                <a:schemeClr val="tx1">
                  <a:lumMod val="50000"/>
                  <a:alpha val="72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2" name="Title 1"/>
          <p:cNvSpPr>
            <a:spLocks noGrp="1"/>
          </p:cNvSpPr>
          <p:nvPr>
            <p:ph type="ctrTitle"/>
          </p:nvPr>
        </p:nvSpPr>
        <p:spPr bwMode="gray">
          <a:xfrm>
            <a:off x="431801" y="2057604"/>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F313981B-38DD-58EB-5635-ACC149D2AB8C}"/>
              </a:ext>
            </a:extLst>
          </p:cNvPr>
          <p:cNvSpPr>
            <a:spLocks noGrp="1"/>
          </p:cNvSpPr>
          <p:nvPr>
            <p:ph type="subTitle" idx="1"/>
          </p:nvPr>
        </p:nvSpPr>
        <p:spPr bwMode="gray">
          <a:xfrm>
            <a:off x="431800" y="3986027"/>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grpSp>
        <p:nvGrpSpPr>
          <p:cNvPr id="12" name="Group 11">
            <a:extLst>
              <a:ext uri="{FF2B5EF4-FFF2-40B4-BE49-F238E27FC236}">
                <a16:creationId xmlns:a16="http://schemas.microsoft.com/office/drawing/2014/main" id="{17F5D89E-C578-B615-97D3-72A5B8223382}"/>
              </a:ext>
            </a:extLst>
          </p:cNvPr>
          <p:cNvGrpSpPr/>
          <p:nvPr userDrawn="1"/>
        </p:nvGrpSpPr>
        <p:grpSpPr>
          <a:xfrm>
            <a:off x="704300" y="0"/>
            <a:ext cx="161925" cy="876850"/>
            <a:chOff x="440101" y="0"/>
            <a:chExt cx="161925" cy="876850"/>
          </a:xfrm>
          <a:solidFill>
            <a:schemeClr val="bg1"/>
          </a:solidFill>
        </p:grpSpPr>
        <p:sp>
          <p:nvSpPr>
            <p:cNvPr id="13" name="Freeform 11">
              <a:extLst>
                <a:ext uri="{FF2B5EF4-FFF2-40B4-BE49-F238E27FC236}">
                  <a16:creationId xmlns:a16="http://schemas.microsoft.com/office/drawing/2014/main" id="{53476DFE-12D7-35C8-1A17-1E35808F1E7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42072A77-715E-AE94-DAA1-ADE3D24D530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15" name="Group 14">
            <a:extLst>
              <a:ext uri="{FF2B5EF4-FFF2-40B4-BE49-F238E27FC236}">
                <a16:creationId xmlns:a16="http://schemas.microsoft.com/office/drawing/2014/main" id="{F479239F-20ED-4635-4B97-A0EBEA3EF303}"/>
              </a:ext>
            </a:extLst>
          </p:cNvPr>
          <p:cNvGrpSpPr/>
          <p:nvPr userDrawn="1"/>
        </p:nvGrpSpPr>
        <p:grpSpPr>
          <a:xfrm>
            <a:off x="704300" y="4929783"/>
            <a:ext cx="161925" cy="1928217"/>
            <a:chOff x="440101" y="4929783"/>
            <a:chExt cx="161925" cy="1928217"/>
          </a:xfrm>
          <a:solidFill>
            <a:schemeClr val="bg1"/>
          </a:solidFill>
        </p:grpSpPr>
        <p:sp>
          <p:nvSpPr>
            <p:cNvPr id="22" name="Freeform 12">
              <a:extLst>
                <a:ext uri="{FF2B5EF4-FFF2-40B4-BE49-F238E27FC236}">
                  <a16:creationId xmlns:a16="http://schemas.microsoft.com/office/drawing/2014/main" id="{8760FC73-E06E-8516-20DD-61E00752D06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3" name="Freeform 12">
              <a:extLst>
                <a:ext uri="{FF2B5EF4-FFF2-40B4-BE49-F238E27FC236}">
                  <a16:creationId xmlns:a16="http://schemas.microsoft.com/office/drawing/2014/main" id="{62473FF9-5155-EBE8-3621-E00E596C82D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F8573DE0-C9E6-2FBD-0A09-C7D0362F420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5" name="Freeform 12">
              <a:extLst>
                <a:ext uri="{FF2B5EF4-FFF2-40B4-BE49-F238E27FC236}">
                  <a16:creationId xmlns:a16="http://schemas.microsoft.com/office/drawing/2014/main" id="{39D690FE-296B-CC2F-8169-154E44ADD54C}"/>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6" name="Freeform 12">
              <a:extLst>
                <a:ext uri="{FF2B5EF4-FFF2-40B4-BE49-F238E27FC236}">
                  <a16:creationId xmlns:a16="http://schemas.microsoft.com/office/drawing/2014/main" id="{1E7D99F8-CCC5-9FE3-CB7D-D54D75831C1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4142786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9_Cover - colour panel">
    <p:spTree>
      <p:nvGrpSpPr>
        <p:cNvPr id="1" name=""/>
        <p:cNvGrpSpPr/>
        <p:nvPr/>
      </p:nvGrpSpPr>
      <p:grpSpPr>
        <a:xfrm>
          <a:off x="0" y="0"/>
          <a:ext cx="0" cy="0"/>
          <a:chOff x="0" y="0"/>
          <a:chExt cx="0" cy="0"/>
        </a:xfrm>
      </p:grpSpPr>
      <p:pic>
        <p:nvPicPr>
          <p:cNvPr id="6" name="Picture 5" descr="A family sitting on the grass&#10;&#10;Description automatically generated with low confidence">
            <a:extLst>
              <a:ext uri="{FF2B5EF4-FFF2-40B4-BE49-F238E27FC236}">
                <a16:creationId xmlns:a16="http://schemas.microsoft.com/office/drawing/2014/main" id="{EF412DB0-FCB6-491D-EBBB-FFEEAF29F2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6"/>
          </a:xfrm>
          <a:prstGeom prst="rect">
            <a:avLst/>
          </a:prstGeom>
        </p:spPr>
      </p:pic>
      <p:sp>
        <p:nvSpPr>
          <p:cNvPr id="3" name="Rectangle 2">
            <a:extLst>
              <a:ext uri="{FF2B5EF4-FFF2-40B4-BE49-F238E27FC236}">
                <a16:creationId xmlns:a16="http://schemas.microsoft.com/office/drawing/2014/main" id="{88EFC70E-4AF7-90EA-9671-ABCCF74E0147}"/>
              </a:ext>
            </a:extLst>
          </p:cNvPr>
          <p:cNvSpPr/>
          <p:nvPr userDrawn="1"/>
        </p:nvSpPr>
        <p:spPr>
          <a:xfrm rot="10800000">
            <a:off x="-8" y="3632312"/>
            <a:ext cx="12191998" cy="3225688"/>
          </a:xfrm>
          <a:prstGeom prst="rect">
            <a:avLst/>
          </a:prstGeom>
          <a:gradFill>
            <a:gsLst>
              <a:gs pos="0">
                <a:schemeClr val="tx1">
                  <a:lumMod val="50000"/>
                  <a:alpha val="48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18" name="Rectangle 17">
            <a:extLst>
              <a:ext uri="{FF2B5EF4-FFF2-40B4-BE49-F238E27FC236}">
                <a16:creationId xmlns:a16="http://schemas.microsoft.com/office/drawing/2014/main" id="{11821B68-3A3A-4B06-B096-B61697388CEA}"/>
              </a:ext>
            </a:extLst>
          </p:cNvPr>
          <p:cNvSpPr/>
          <p:nvPr userDrawn="1"/>
        </p:nvSpPr>
        <p:spPr>
          <a:xfrm rot="10800000">
            <a:off x="-5" y="5830008"/>
            <a:ext cx="12191999" cy="1027988"/>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 name="Title 1"/>
          <p:cNvSpPr>
            <a:spLocks noGrp="1"/>
          </p:cNvSpPr>
          <p:nvPr>
            <p:ph type="ctrTitle"/>
          </p:nvPr>
        </p:nvSpPr>
        <p:spPr bwMode="gray">
          <a:xfrm>
            <a:off x="431801" y="2057604"/>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F313981B-38DD-58EB-5635-ACC149D2AB8C}"/>
              </a:ext>
            </a:extLst>
          </p:cNvPr>
          <p:cNvSpPr>
            <a:spLocks noGrp="1"/>
          </p:cNvSpPr>
          <p:nvPr>
            <p:ph type="subTitle" idx="1"/>
          </p:nvPr>
        </p:nvSpPr>
        <p:spPr bwMode="gray">
          <a:xfrm>
            <a:off x="431800" y="3986027"/>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grpSp>
        <p:nvGrpSpPr>
          <p:cNvPr id="12" name="Group 11">
            <a:extLst>
              <a:ext uri="{FF2B5EF4-FFF2-40B4-BE49-F238E27FC236}">
                <a16:creationId xmlns:a16="http://schemas.microsoft.com/office/drawing/2014/main" id="{17F5D89E-C578-B615-97D3-72A5B8223382}"/>
              </a:ext>
            </a:extLst>
          </p:cNvPr>
          <p:cNvGrpSpPr/>
          <p:nvPr userDrawn="1"/>
        </p:nvGrpSpPr>
        <p:grpSpPr>
          <a:xfrm>
            <a:off x="704300" y="0"/>
            <a:ext cx="161925" cy="876850"/>
            <a:chOff x="440101" y="0"/>
            <a:chExt cx="161925" cy="876850"/>
          </a:xfrm>
          <a:solidFill>
            <a:schemeClr val="tx2"/>
          </a:solidFill>
        </p:grpSpPr>
        <p:sp>
          <p:nvSpPr>
            <p:cNvPr id="13" name="Freeform 11">
              <a:extLst>
                <a:ext uri="{FF2B5EF4-FFF2-40B4-BE49-F238E27FC236}">
                  <a16:creationId xmlns:a16="http://schemas.microsoft.com/office/drawing/2014/main" id="{53476DFE-12D7-35C8-1A17-1E35808F1E7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42072A77-715E-AE94-DAA1-ADE3D24D530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15" name="Group 14">
            <a:extLst>
              <a:ext uri="{FF2B5EF4-FFF2-40B4-BE49-F238E27FC236}">
                <a16:creationId xmlns:a16="http://schemas.microsoft.com/office/drawing/2014/main" id="{F479239F-20ED-4635-4B97-A0EBEA3EF303}"/>
              </a:ext>
            </a:extLst>
          </p:cNvPr>
          <p:cNvGrpSpPr/>
          <p:nvPr userDrawn="1"/>
        </p:nvGrpSpPr>
        <p:grpSpPr>
          <a:xfrm>
            <a:off x="704300" y="4929783"/>
            <a:ext cx="161925" cy="1928217"/>
            <a:chOff x="440101" y="4929783"/>
            <a:chExt cx="161925" cy="1928217"/>
          </a:xfrm>
          <a:solidFill>
            <a:schemeClr val="tx2"/>
          </a:solidFill>
        </p:grpSpPr>
        <p:sp>
          <p:nvSpPr>
            <p:cNvPr id="22" name="Freeform 12">
              <a:extLst>
                <a:ext uri="{FF2B5EF4-FFF2-40B4-BE49-F238E27FC236}">
                  <a16:creationId xmlns:a16="http://schemas.microsoft.com/office/drawing/2014/main" id="{8760FC73-E06E-8516-20DD-61E00752D06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3" name="Freeform 12">
              <a:extLst>
                <a:ext uri="{FF2B5EF4-FFF2-40B4-BE49-F238E27FC236}">
                  <a16:creationId xmlns:a16="http://schemas.microsoft.com/office/drawing/2014/main" id="{62473FF9-5155-EBE8-3621-E00E596C82D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F8573DE0-C9E6-2FBD-0A09-C7D0362F420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5" name="Freeform 12">
              <a:extLst>
                <a:ext uri="{FF2B5EF4-FFF2-40B4-BE49-F238E27FC236}">
                  <a16:creationId xmlns:a16="http://schemas.microsoft.com/office/drawing/2014/main" id="{39D690FE-296B-CC2F-8169-154E44ADD54C}"/>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6" name="Freeform 12">
              <a:extLst>
                <a:ext uri="{FF2B5EF4-FFF2-40B4-BE49-F238E27FC236}">
                  <a16:creationId xmlns:a16="http://schemas.microsoft.com/office/drawing/2014/main" id="{1E7D99F8-CCC5-9FE3-CB7D-D54D75831C1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86896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6_Cover - colour panel">
    <p:spTree>
      <p:nvGrpSpPr>
        <p:cNvPr id="1" name=""/>
        <p:cNvGrpSpPr/>
        <p:nvPr/>
      </p:nvGrpSpPr>
      <p:grpSpPr>
        <a:xfrm>
          <a:off x="0" y="0"/>
          <a:ext cx="0" cy="0"/>
          <a:chOff x="0" y="0"/>
          <a:chExt cx="0" cy="0"/>
        </a:xfrm>
      </p:grpSpPr>
      <p:pic>
        <p:nvPicPr>
          <p:cNvPr id="5" name="Picture 4" descr="A group of people in a car&#10;&#10;Description automatically generated with medium confidence">
            <a:extLst>
              <a:ext uri="{FF2B5EF4-FFF2-40B4-BE49-F238E27FC236}">
                <a16:creationId xmlns:a16="http://schemas.microsoft.com/office/drawing/2014/main" id="{F1EF18A9-4C98-3716-F7A5-8A9F37DEB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 y="-6"/>
            <a:ext cx="12192014" cy="6858006"/>
          </a:xfrm>
          <a:prstGeom prst="rect">
            <a:avLst/>
          </a:prstGeom>
        </p:spPr>
      </p:pic>
      <p:sp>
        <p:nvSpPr>
          <p:cNvPr id="3" name="Rectangle 2">
            <a:extLst>
              <a:ext uri="{FF2B5EF4-FFF2-40B4-BE49-F238E27FC236}">
                <a16:creationId xmlns:a16="http://schemas.microsoft.com/office/drawing/2014/main" id="{88EFC70E-4AF7-90EA-9671-ABCCF74E0147}"/>
              </a:ext>
            </a:extLst>
          </p:cNvPr>
          <p:cNvSpPr/>
          <p:nvPr userDrawn="1"/>
        </p:nvSpPr>
        <p:spPr>
          <a:xfrm rot="10800000">
            <a:off x="-8" y="3632312"/>
            <a:ext cx="12191998" cy="3225688"/>
          </a:xfrm>
          <a:prstGeom prst="rect">
            <a:avLst/>
          </a:prstGeom>
          <a:gradFill>
            <a:gsLst>
              <a:gs pos="0">
                <a:schemeClr val="tx1">
                  <a:lumMod val="50000"/>
                  <a:alpha val="48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18" name="Rectangle 17">
            <a:extLst>
              <a:ext uri="{FF2B5EF4-FFF2-40B4-BE49-F238E27FC236}">
                <a16:creationId xmlns:a16="http://schemas.microsoft.com/office/drawing/2014/main" id="{11821B68-3A3A-4B06-B096-B61697388CEA}"/>
              </a:ext>
            </a:extLst>
          </p:cNvPr>
          <p:cNvSpPr/>
          <p:nvPr userDrawn="1"/>
        </p:nvSpPr>
        <p:spPr>
          <a:xfrm rot="10800000">
            <a:off x="-3" y="3966067"/>
            <a:ext cx="12191999" cy="2891931"/>
          </a:xfrm>
          <a:prstGeom prst="rect">
            <a:avLst/>
          </a:prstGeom>
          <a:gradFill>
            <a:gsLst>
              <a:gs pos="0">
                <a:srgbClr val="000000">
                  <a:alpha val="50000"/>
                </a:srgbClr>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19" name="Picture 18">
            <a:extLst>
              <a:ext uri="{FF2B5EF4-FFF2-40B4-BE49-F238E27FC236}">
                <a16:creationId xmlns:a16="http://schemas.microsoft.com/office/drawing/2014/main" id="{1C488B01-64B5-4892-AAEF-939C8BC94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
        <p:nvSpPr>
          <p:cNvPr id="2" name="Title 1"/>
          <p:cNvSpPr>
            <a:spLocks noGrp="1"/>
          </p:cNvSpPr>
          <p:nvPr>
            <p:ph type="ctrTitle"/>
          </p:nvPr>
        </p:nvSpPr>
        <p:spPr bwMode="gray">
          <a:xfrm>
            <a:off x="431801" y="2057604"/>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F313981B-38DD-58EB-5635-ACC149D2AB8C}"/>
              </a:ext>
            </a:extLst>
          </p:cNvPr>
          <p:cNvSpPr>
            <a:spLocks noGrp="1"/>
          </p:cNvSpPr>
          <p:nvPr>
            <p:ph type="subTitle" idx="1"/>
          </p:nvPr>
        </p:nvSpPr>
        <p:spPr bwMode="gray">
          <a:xfrm>
            <a:off x="431800" y="3986027"/>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grpSp>
        <p:nvGrpSpPr>
          <p:cNvPr id="12" name="Group 11">
            <a:extLst>
              <a:ext uri="{FF2B5EF4-FFF2-40B4-BE49-F238E27FC236}">
                <a16:creationId xmlns:a16="http://schemas.microsoft.com/office/drawing/2014/main" id="{17F5D89E-C578-B615-97D3-72A5B8223382}"/>
              </a:ext>
            </a:extLst>
          </p:cNvPr>
          <p:cNvGrpSpPr/>
          <p:nvPr userDrawn="1"/>
        </p:nvGrpSpPr>
        <p:grpSpPr>
          <a:xfrm>
            <a:off x="704300" y="0"/>
            <a:ext cx="161925" cy="876850"/>
            <a:chOff x="440101" y="0"/>
            <a:chExt cx="161925" cy="876850"/>
          </a:xfrm>
          <a:solidFill>
            <a:schemeClr val="tx2"/>
          </a:solidFill>
        </p:grpSpPr>
        <p:sp>
          <p:nvSpPr>
            <p:cNvPr id="13" name="Freeform 11">
              <a:extLst>
                <a:ext uri="{FF2B5EF4-FFF2-40B4-BE49-F238E27FC236}">
                  <a16:creationId xmlns:a16="http://schemas.microsoft.com/office/drawing/2014/main" id="{53476DFE-12D7-35C8-1A17-1E35808F1E7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42072A77-715E-AE94-DAA1-ADE3D24D530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15" name="Group 14">
            <a:extLst>
              <a:ext uri="{FF2B5EF4-FFF2-40B4-BE49-F238E27FC236}">
                <a16:creationId xmlns:a16="http://schemas.microsoft.com/office/drawing/2014/main" id="{F479239F-20ED-4635-4B97-A0EBEA3EF303}"/>
              </a:ext>
            </a:extLst>
          </p:cNvPr>
          <p:cNvGrpSpPr/>
          <p:nvPr userDrawn="1"/>
        </p:nvGrpSpPr>
        <p:grpSpPr>
          <a:xfrm>
            <a:off x="704300" y="4929783"/>
            <a:ext cx="161925" cy="1928217"/>
            <a:chOff x="440101" y="4929783"/>
            <a:chExt cx="161925" cy="1928217"/>
          </a:xfrm>
          <a:solidFill>
            <a:schemeClr val="tx2"/>
          </a:solidFill>
        </p:grpSpPr>
        <p:sp>
          <p:nvSpPr>
            <p:cNvPr id="22" name="Freeform 12">
              <a:extLst>
                <a:ext uri="{FF2B5EF4-FFF2-40B4-BE49-F238E27FC236}">
                  <a16:creationId xmlns:a16="http://schemas.microsoft.com/office/drawing/2014/main" id="{8760FC73-E06E-8516-20DD-61E00752D06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3" name="Freeform 12">
              <a:extLst>
                <a:ext uri="{FF2B5EF4-FFF2-40B4-BE49-F238E27FC236}">
                  <a16:creationId xmlns:a16="http://schemas.microsoft.com/office/drawing/2014/main" id="{62473FF9-5155-EBE8-3621-E00E596C82D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F8573DE0-C9E6-2FBD-0A09-C7D0362F420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5" name="Freeform 12">
              <a:extLst>
                <a:ext uri="{FF2B5EF4-FFF2-40B4-BE49-F238E27FC236}">
                  <a16:creationId xmlns:a16="http://schemas.microsoft.com/office/drawing/2014/main" id="{39D690FE-296B-CC2F-8169-154E44ADD54C}"/>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6" name="Freeform 12">
              <a:extLst>
                <a:ext uri="{FF2B5EF4-FFF2-40B4-BE49-F238E27FC236}">
                  <a16:creationId xmlns:a16="http://schemas.microsoft.com/office/drawing/2014/main" id="{1E7D99F8-CCC5-9FE3-CB7D-D54D75831C1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1040905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Cover - colour panel">
    <p:spTree>
      <p:nvGrpSpPr>
        <p:cNvPr id="1" name=""/>
        <p:cNvGrpSpPr/>
        <p:nvPr/>
      </p:nvGrpSpPr>
      <p:grpSpPr>
        <a:xfrm>
          <a:off x="0" y="0"/>
          <a:ext cx="0" cy="0"/>
          <a:chOff x="0" y="0"/>
          <a:chExt cx="0" cy="0"/>
        </a:xfrm>
      </p:grpSpPr>
      <p:pic>
        <p:nvPicPr>
          <p:cNvPr id="11" name="Picture 10" descr="A picture containing grass, sky, outdoor, kite&#10;&#10;Description automatically generated">
            <a:extLst>
              <a:ext uri="{FF2B5EF4-FFF2-40B4-BE49-F238E27FC236}">
                <a16:creationId xmlns:a16="http://schemas.microsoft.com/office/drawing/2014/main" id="{5897F416-9DB8-C86E-2F4E-496F604B43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Rectangle 11">
            <a:extLst>
              <a:ext uri="{FF2B5EF4-FFF2-40B4-BE49-F238E27FC236}">
                <a16:creationId xmlns:a16="http://schemas.microsoft.com/office/drawing/2014/main" id="{E3FAB40D-5FE6-3040-6080-6381FB6F51B7}"/>
              </a:ext>
            </a:extLst>
          </p:cNvPr>
          <p:cNvSpPr/>
          <p:nvPr userDrawn="1"/>
        </p:nvSpPr>
        <p:spPr>
          <a:xfrm rot="16200000">
            <a:off x="4949457" y="-384543"/>
            <a:ext cx="2293085" cy="12192000"/>
          </a:xfrm>
          <a:prstGeom prst="rect">
            <a:avLst/>
          </a:prstGeom>
          <a:gradFill>
            <a:gsLst>
              <a:gs pos="0">
                <a:schemeClr val="tx1">
                  <a:lumMod val="50000"/>
                  <a:alpha val="47000"/>
                </a:schemeClr>
              </a:gs>
              <a:gs pos="100000">
                <a:schemeClr val="tx1">
                  <a:lumMod val="50000"/>
                  <a:alpha val="0"/>
                </a:scheme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Subtitle 2"/>
          <p:cNvSpPr>
            <a:spLocks noGrp="1"/>
          </p:cNvSpPr>
          <p:nvPr>
            <p:ph type="subTitle" idx="1"/>
          </p:nvPr>
        </p:nvSpPr>
        <p:spPr bwMode="gray">
          <a:xfrm>
            <a:off x="431800" y="1437238"/>
            <a:ext cx="10800000" cy="307777"/>
          </a:xfrm>
        </p:spPr>
        <p:txBody>
          <a:bodyPr wrap="square" anchor="t">
            <a:spAutoFit/>
          </a:bodyPr>
          <a:lstStyle>
            <a:lvl1pPr marL="0" indent="0" algn="l">
              <a:buNone/>
              <a:defRPr sz="2000" b="1">
                <a:solidFill>
                  <a:schemeClr val="tx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955800"/>
            <a:ext cx="10798387" cy="393954"/>
          </a:xfrm>
        </p:spPr>
        <p:txBody>
          <a:bodyPr wrap="square" anchor="t">
            <a:spAutoFit/>
          </a:bodyPr>
          <a:lstStyle>
            <a:lvl1pPr algn="l">
              <a:defRPr sz="3200">
                <a:solidFill>
                  <a:schemeClr val="tx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2795175"/>
            <a:ext cx="5277864" cy="307777"/>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2000" b="0" kern="1200" cap="none" baseline="0" dirty="0" smtClean="0">
                <a:solidFill>
                  <a:schemeClr val="tx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a:solidFill>
            <a:schemeClr val="tx2"/>
          </a:solidFill>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a:solidFill>
            <a:schemeClr val="tx2"/>
          </a:solidFill>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grpSp>
        <p:nvGrpSpPr>
          <p:cNvPr id="18" name="Group 17">
            <a:extLst>
              <a:ext uri="{FF2B5EF4-FFF2-40B4-BE49-F238E27FC236}">
                <a16:creationId xmlns:a16="http://schemas.microsoft.com/office/drawing/2014/main" id="{215BCBE3-76F7-22DF-8B43-755471D0D033}"/>
              </a:ext>
            </a:extLst>
          </p:cNvPr>
          <p:cNvGrpSpPr/>
          <p:nvPr userDrawn="1"/>
        </p:nvGrpSpPr>
        <p:grpSpPr>
          <a:xfrm>
            <a:off x="704300" y="4280639"/>
            <a:ext cx="161925" cy="1928217"/>
            <a:chOff x="440101" y="4929783"/>
            <a:chExt cx="161925" cy="1928217"/>
          </a:xfrm>
          <a:solidFill>
            <a:schemeClr val="tx2"/>
          </a:solidFill>
        </p:grpSpPr>
        <p:sp>
          <p:nvSpPr>
            <p:cNvPr id="19" name="Freeform 12">
              <a:extLst>
                <a:ext uri="{FF2B5EF4-FFF2-40B4-BE49-F238E27FC236}">
                  <a16:creationId xmlns:a16="http://schemas.microsoft.com/office/drawing/2014/main" id="{23433E6D-B349-90BD-2F9E-AF6822A5A58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0" name="Freeform 12">
              <a:extLst>
                <a:ext uri="{FF2B5EF4-FFF2-40B4-BE49-F238E27FC236}">
                  <a16:creationId xmlns:a16="http://schemas.microsoft.com/office/drawing/2014/main" id="{BF72D2F7-3AB1-01CA-2669-DDF3F9E77DA5}"/>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1" name="Freeform 12">
              <a:extLst>
                <a:ext uri="{FF2B5EF4-FFF2-40B4-BE49-F238E27FC236}">
                  <a16:creationId xmlns:a16="http://schemas.microsoft.com/office/drawing/2014/main" id="{B554AFD4-5450-3FC4-2FE2-990A60AC588C}"/>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2" name="Freeform 12">
              <a:extLst>
                <a:ext uri="{FF2B5EF4-FFF2-40B4-BE49-F238E27FC236}">
                  <a16:creationId xmlns:a16="http://schemas.microsoft.com/office/drawing/2014/main" id="{5BD52FD2-4ADD-C3ED-3187-204BF4B80487}"/>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2864E12B-211F-3226-7D5D-54B9C66D3F42}"/>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pic>
        <p:nvPicPr>
          <p:cNvPr id="36" name="Picture 35">
            <a:extLst>
              <a:ext uri="{FF2B5EF4-FFF2-40B4-BE49-F238E27FC236}">
                <a16:creationId xmlns:a16="http://schemas.microsoft.com/office/drawing/2014/main" id="{A3CEBF78-248C-E438-FBAA-52B59495F4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grpSp>
        <p:nvGrpSpPr>
          <p:cNvPr id="5" name="Group 4">
            <a:extLst>
              <a:ext uri="{FF2B5EF4-FFF2-40B4-BE49-F238E27FC236}">
                <a16:creationId xmlns:a16="http://schemas.microsoft.com/office/drawing/2014/main" id="{8AAB069F-836D-E462-E051-0102F4B5AE26}"/>
              </a:ext>
            </a:extLst>
          </p:cNvPr>
          <p:cNvGrpSpPr/>
          <p:nvPr userDrawn="1"/>
        </p:nvGrpSpPr>
        <p:grpSpPr>
          <a:xfrm>
            <a:off x="704300" y="3525483"/>
            <a:ext cx="161925" cy="1928217"/>
            <a:chOff x="440101" y="4929783"/>
            <a:chExt cx="161925" cy="1928217"/>
          </a:xfrm>
          <a:solidFill>
            <a:schemeClr val="tx2"/>
          </a:solidFill>
        </p:grpSpPr>
        <p:sp>
          <p:nvSpPr>
            <p:cNvPr id="6" name="Freeform 12">
              <a:extLst>
                <a:ext uri="{FF2B5EF4-FFF2-40B4-BE49-F238E27FC236}">
                  <a16:creationId xmlns:a16="http://schemas.microsoft.com/office/drawing/2014/main" id="{365513A6-A7BD-BA54-8CE7-FF7F07369DE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E6948BAA-BB05-C459-76B0-45933A8554CA}"/>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8" name="Freeform 12">
              <a:extLst>
                <a:ext uri="{FF2B5EF4-FFF2-40B4-BE49-F238E27FC236}">
                  <a16:creationId xmlns:a16="http://schemas.microsoft.com/office/drawing/2014/main" id="{861689C6-053C-CDC4-9AE0-510365990E63}"/>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3213B88C-7915-0F2A-1058-725C812A0A3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0" name="Freeform 12">
              <a:extLst>
                <a:ext uri="{FF2B5EF4-FFF2-40B4-BE49-F238E27FC236}">
                  <a16:creationId xmlns:a16="http://schemas.microsoft.com/office/drawing/2014/main" id="{1EAC6CEE-1EB2-9EB2-055B-71B254FD767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1031893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_Cover - colour pane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29A631-5476-C980-DE80-8DC92CA4B57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46" y="-1"/>
            <a:ext cx="12184953" cy="6854037"/>
          </a:xfrm>
          <a:prstGeom prst="rect">
            <a:avLst/>
          </a:prstGeom>
        </p:spPr>
      </p:pic>
      <p:sp>
        <p:nvSpPr>
          <p:cNvPr id="13" name="Rectangle 12">
            <a:extLst>
              <a:ext uri="{FF2B5EF4-FFF2-40B4-BE49-F238E27FC236}">
                <a16:creationId xmlns:a16="http://schemas.microsoft.com/office/drawing/2014/main" id="{B85C39A5-72CB-AE09-6AE7-B019BD409F3B}"/>
              </a:ext>
            </a:extLst>
          </p:cNvPr>
          <p:cNvSpPr/>
          <p:nvPr userDrawn="1"/>
        </p:nvSpPr>
        <p:spPr>
          <a:xfrm rot="16200000">
            <a:off x="-68942" y="44705"/>
            <a:ext cx="6858001" cy="6720115"/>
          </a:xfrm>
          <a:prstGeom prst="rect">
            <a:avLst/>
          </a:prstGeom>
          <a:gradFill>
            <a:gsLst>
              <a:gs pos="0">
                <a:schemeClr val="tx1">
                  <a:lumMod val="50000"/>
                  <a:alpha val="72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12" name="Rectangle 11">
            <a:extLst>
              <a:ext uri="{FF2B5EF4-FFF2-40B4-BE49-F238E27FC236}">
                <a16:creationId xmlns:a16="http://schemas.microsoft.com/office/drawing/2014/main" id="{E3FAB40D-5FE6-3040-6080-6381FB6F51B7}"/>
              </a:ext>
            </a:extLst>
          </p:cNvPr>
          <p:cNvSpPr/>
          <p:nvPr userDrawn="1"/>
        </p:nvSpPr>
        <p:spPr>
          <a:xfrm rot="16200000">
            <a:off x="4949457" y="-384543"/>
            <a:ext cx="2293085" cy="12192000"/>
          </a:xfrm>
          <a:prstGeom prst="rect">
            <a:avLst/>
          </a:prstGeom>
          <a:gradFill>
            <a:gsLst>
              <a:gs pos="0">
                <a:schemeClr val="tx1">
                  <a:lumMod val="50000"/>
                  <a:alpha val="80000"/>
                </a:schemeClr>
              </a:gs>
              <a:gs pos="100000">
                <a:schemeClr val="tx1">
                  <a:lumMod val="50000"/>
                  <a:alpha val="0"/>
                </a:scheme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Subtitle 2"/>
          <p:cNvSpPr>
            <a:spLocks noGrp="1"/>
          </p:cNvSpPr>
          <p:nvPr>
            <p:ph type="subTitle" idx="1"/>
          </p:nvPr>
        </p:nvSpPr>
        <p:spPr bwMode="gray">
          <a:xfrm>
            <a:off x="431800" y="1419228"/>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869143"/>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3122707"/>
            <a:ext cx="5277864" cy="307777"/>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20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a:solidFill>
            <a:schemeClr val="tx2"/>
          </a:solidFill>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a:solidFill>
            <a:schemeClr val="tx2"/>
          </a:solidFill>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grpSp>
        <p:nvGrpSpPr>
          <p:cNvPr id="18" name="Group 17">
            <a:extLst>
              <a:ext uri="{FF2B5EF4-FFF2-40B4-BE49-F238E27FC236}">
                <a16:creationId xmlns:a16="http://schemas.microsoft.com/office/drawing/2014/main" id="{215BCBE3-76F7-22DF-8B43-755471D0D033}"/>
              </a:ext>
            </a:extLst>
          </p:cNvPr>
          <p:cNvGrpSpPr/>
          <p:nvPr userDrawn="1"/>
        </p:nvGrpSpPr>
        <p:grpSpPr>
          <a:xfrm>
            <a:off x="704300" y="4280639"/>
            <a:ext cx="161925" cy="1928217"/>
            <a:chOff x="440101" y="4929783"/>
            <a:chExt cx="161925" cy="1928217"/>
          </a:xfrm>
          <a:solidFill>
            <a:schemeClr val="tx2"/>
          </a:solidFill>
        </p:grpSpPr>
        <p:sp>
          <p:nvSpPr>
            <p:cNvPr id="19" name="Freeform 12">
              <a:extLst>
                <a:ext uri="{FF2B5EF4-FFF2-40B4-BE49-F238E27FC236}">
                  <a16:creationId xmlns:a16="http://schemas.microsoft.com/office/drawing/2014/main" id="{23433E6D-B349-90BD-2F9E-AF6822A5A58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0" name="Freeform 12">
              <a:extLst>
                <a:ext uri="{FF2B5EF4-FFF2-40B4-BE49-F238E27FC236}">
                  <a16:creationId xmlns:a16="http://schemas.microsoft.com/office/drawing/2014/main" id="{BF72D2F7-3AB1-01CA-2669-DDF3F9E77DA5}"/>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1" name="Freeform 12">
              <a:extLst>
                <a:ext uri="{FF2B5EF4-FFF2-40B4-BE49-F238E27FC236}">
                  <a16:creationId xmlns:a16="http://schemas.microsoft.com/office/drawing/2014/main" id="{B554AFD4-5450-3FC4-2FE2-990A60AC588C}"/>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2" name="Freeform 12">
              <a:extLst>
                <a:ext uri="{FF2B5EF4-FFF2-40B4-BE49-F238E27FC236}">
                  <a16:creationId xmlns:a16="http://schemas.microsoft.com/office/drawing/2014/main" id="{5BD52FD2-4ADD-C3ED-3187-204BF4B80487}"/>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4" name="Freeform 12">
              <a:extLst>
                <a:ext uri="{FF2B5EF4-FFF2-40B4-BE49-F238E27FC236}">
                  <a16:creationId xmlns:a16="http://schemas.microsoft.com/office/drawing/2014/main" id="{2864E12B-211F-3226-7D5D-54B9C66D3F42}"/>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pic>
        <p:nvPicPr>
          <p:cNvPr id="36" name="Picture 35">
            <a:extLst>
              <a:ext uri="{FF2B5EF4-FFF2-40B4-BE49-F238E27FC236}">
                <a16:creationId xmlns:a16="http://schemas.microsoft.com/office/drawing/2014/main" id="{A3CEBF78-248C-E438-FBAA-52B59495F4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grpSp>
        <p:nvGrpSpPr>
          <p:cNvPr id="5" name="Group 4">
            <a:extLst>
              <a:ext uri="{FF2B5EF4-FFF2-40B4-BE49-F238E27FC236}">
                <a16:creationId xmlns:a16="http://schemas.microsoft.com/office/drawing/2014/main" id="{8AAB069F-836D-E462-E051-0102F4B5AE26}"/>
              </a:ext>
            </a:extLst>
          </p:cNvPr>
          <p:cNvGrpSpPr/>
          <p:nvPr userDrawn="1"/>
        </p:nvGrpSpPr>
        <p:grpSpPr>
          <a:xfrm>
            <a:off x="704300" y="4544640"/>
            <a:ext cx="161925" cy="1928217"/>
            <a:chOff x="440101" y="4929783"/>
            <a:chExt cx="161925" cy="1928217"/>
          </a:xfrm>
          <a:solidFill>
            <a:schemeClr val="tx2"/>
          </a:solidFill>
        </p:grpSpPr>
        <p:sp>
          <p:nvSpPr>
            <p:cNvPr id="6" name="Freeform 12">
              <a:extLst>
                <a:ext uri="{FF2B5EF4-FFF2-40B4-BE49-F238E27FC236}">
                  <a16:creationId xmlns:a16="http://schemas.microsoft.com/office/drawing/2014/main" id="{365513A6-A7BD-BA54-8CE7-FF7F07369DE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E6948BAA-BB05-C459-76B0-45933A8554CA}"/>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8" name="Freeform 12">
              <a:extLst>
                <a:ext uri="{FF2B5EF4-FFF2-40B4-BE49-F238E27FC236}">
                  <a16:creationId xmlns:a16="http://schemas.microsoft.com/office/drawing/2014/main" id="{861689C6-053C-CDC4-9AE0-510365990E63}"/>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3213B88C-7915-0F2A-1058-725C812A0A3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0" name="Freeform 12">
              <a:extLst>
                <a:ext uri="{FF2B5EF4-FFF2-40B4-BE49-F238E27FC236}">
                  <a16:creationId xmlns:a16="http://schemas.microsoft.com/office/drawing/2014/main" id="{1EAC6CEE-1EB2-9EB2-055B-71B254FD767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00152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7_Cover - colour panel">
    <p:spTree>
      <p:nvGrpSpPr>
        <p:cNvPr id="1" name=""/>
        <p:cNvGrpSpPr/>
        <p:nvPr/>
      </p:nvGrpSpPr>
      <p:grpSpPr>
        <a:xfrm>
          <a:off x="0" y="0"/>
          <a:ext cx="0" cy="0"/>
          <a:chOff x="0" y="0"/>
          <a:chExt cx="0" cy="0"/>
        </a:xfrm>
      </p:grpSpPr>
      <p:pic>
        <p:nvPicPr>
          <p:cNvPr id="5" name="Picture 4" descr="A picture containing person, indoor, table, restaurant&#10;&#10;Description automatically generated">
            <a:extLst>
              <a:ext uri="{FF2B5EF4-FFF2-40B4-BE49-F238E27FC236}">
                <a16:creationId xmlns:a16="http://schemas.microsoft.com/office/drawing/2014/main" id="{F812006B-B49D-458E-857E-94CF5BD7212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3601" b="11856"/>
          <a:stretch/>
        </p:blipFill>
        <p:spPr>
          <a:xfrm>
            <a:off x="0" y="-1"/>
            <a:ext cx="12192000" cy="6858001"/>
          </a:xfrm>
          <a:prstGeom prst="rect">
            <a:avLst/>
          </a:prstGeom>
        </p:spPr>
      </p:pic>
      <p:sp>
        <p:nvSpPr>
          <p:cNvPr id="22" name="Rectangle 21">
            <a:extLst>
              <a:ext uri="{FF2B5EF4-FFF2-40B4-BE49-F238E27FC236}">
                <a16:creationId xmlns:a16="http://schemas.microsoft.com/office/drawing/2014/main" id="{7423821E-0ACC-4BB7-B364-A3136E97EDDE}"/>
              </a:ext>
            </a:extLst>
          </p:cNvPr>
          <p:cNvSpPr/>
          <p:nvPr userDrawn="1"/>
        </p:nvSpPr>
        <p:spPr>
          <a:xfrm rot="16200000">
            <a:off x="-378379" y="383621"/>
            <a:ext cx="6852758" cy="6096000"/>
          </a:xfrm>
          <a:prstGeom prst="rect">
            <a:avLst/>
          </a:prstGeom>
          <a:gradFill>
            <a:gsLst>
              <a:gs pos="0">
                <a:srgbClr val="000000"/>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algn="ctr"/>
            <a:endParaRPr lang="en-GB"/>
          </a:p>
        </p:txBody>
      </p:sp>
      <p:sp>
        <p:nvSpPr>
          <p:cNvPr id="3" name="Subtitle 2"/>
          <p:cNvSpPr>
            <a:spLocks noGrp="1"/>
          </p:cNvSpPr>
          <p:nvPr>
            <p:ph type="subTitle" idx="1"/>
          </p:nvPr>
        </p:nvSpPr>
        <p:spPr bwMode="gray">
          <a:xfrm>
            <a:off x="431800" y="2544833"/>
            <a:ext cx="4114800" cy="307777"/>
          </a:xfrm>
        </p:spPr>
        <p:txBody>
          <a:bodyPr wrap="square" anchor="t">
            <a:no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4114185" cy="787908"/>
          </a:xfrm>
        </p:spPr>
        <p:txBody>
          <a:bodyPr wrap="square" anchor="b" anchorCtr="0">
            <a:no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040955"/>
            <a:ext cx="4114186" cy="215444"/>
          </a:xfrm>
        </p:spPr>
        <p:txBody>
          <a:bodyPr vert="horz" wrap="square" lIns="0" tIns="0" rIns="0" bIns="0" rtlCol="0" anchor="b" anchorCtr="0">
            <a:no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 / Date</a:t>
            </a:r>
            <a:endParaRPr lang="en-GB"/>
          </a:p>
        </p:txBody>
      </p:sp>
      <p:grpSp>
        <p:nvGrpSpPr>
          <p:cNvPr id="37" name="Group 36">
            <a:extLst>
              <a:ext uri="{FF2B5EF4-FFF2-40B4-BE49-F238E27FC236}">
                <a16:creationId xmlns:a16="http://schemas.microsoft.com/office/drawing/2014/main" id="{4A1C59DE-C7FF-4944-A77F-6C63416FF256}"/>
              </a:ext>
            </a:extLst>
          </p:cNvPr>
          <p:cNvGrpSpPr/>
          <p:nvPr userDrawn="1"/>
        </p:nvGrpSpPr>
        <p:grpSpPr>
          <a:xfrm>
            <a:off x="704300" y="0"/>
            <a:ext cx="161925" cy="876850"/>
            <a:chOff x="440101" y="0"/>
            <a:chExt cx="161925" cy="876850"/>
          </a:xfrm>
          <a:solidFill>
            <a:schemeClr val="bg1"/>
          </a:solidFill>
        </p:grpSpPr>
        <p:sp>
          <p:nvSpPr>
            <p:cNvPr id="38" name="Freeform 11">
              <a:extLst>
                <a:ext uri="{FF2B5EF4-FFF2-40B4-BE49-F238E27FC236}">
                  <a16:creationId xmlns:a16="http://schemas.microsoft.com/office/drawing/2014/main" id="{C3C58309-9B83-4F84-AC07-5083424CD7B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sp>
          <p:nvSpPr>
            <p:cNvPr id="39" name="Freeform 11">
              <a:extLst>
                <a:ext uri="{FF2B5EF4-FFF2-40B4-BE49-F238E27FC236}">
                  <a16:creationId xmlns:a16="http://schemas.microsoft.com/office/drawing/2014/main" id="{F0CB644B-ABF6-4DAF-805A-262DE4EF2A8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grpSp>
      <p:grpSp>
        <p:nvGrpSpPr>
          <p:cNvPr id="40" name="Group 39">
            <a:extLst>
              <a:ext uri="{FF2B5EF4-FFF2-40B4-BE49-F238E27FC236}">
                <a16:creationId xmlns:a16="http://schemas.microsoft.com/office/drawing/2014/main" id="{CD263A52-FC5D-4A2F-B7BE-6F968EBC0BE3}"/>
              </a:ext>
            </a:extLst>
          </p:cNvPr>
          <p:cNvGrpSpPr/>
          <p:nvPr userDrawn="1"/>
        </p:nvGrpSpPr>
        <p:grpSpPr>
          <a:xfrm>
            <a:off x="704300" y="4929783"/>
            <a:ext cx="161925" cy="1928217"/>
            <a:chOff x="440101" y="4929783"/>
            <a:chExt cx="161925" cy="1928217"/>
          </a:xfrm>
          <a:solidFill>
            <a:schemeClr val="bg1"/>
          </a:solidFill>
        </p:grpSpPr>
        <p:sp>
          <p:nvSpPr>
            <p:cNvPr id="41" name="Freeform 12">
              <a:extLst>
                <a:ext uri="{FF2B5EF4-FFF2-40B4-BE49-F238E27FC236}">
                  <a16:creationId xmlns:a16="http://schemas.microsoft.com/office/drawing/2014/main" id="{9973BA5A-1402-4FE3-ABC9-618A4F8ED97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2" name="Freeform 12">
              <a:extLst>
                <a:ext uri="{FF2B5EF4-FFF2-40B4-BE49-F238E27FC236}">
                  <a16:creationId xmlns:a16="http://schemas.microsoft.com/office/drawing/2014/main" id="{92678989-032A-4FEF-BE6B-D4FE6751298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3" name="Freeform 12">
              <a:extLst>
                <a:ext uri="{FF2B5EF4-FFF2-40B4-BE49-F238E27FC236}">
                  <a16:creationId xmlns:a16="http://schemas.microsoft.com/office/drawing/2014/main" id="{955F6958-5A88-465C-96B6-88D8986A1F4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4" name="Freeform 12">
              <a:extLst>
                <a:ext uri="{FF2B5EF4-FFF2-40B4-BE49-F238E27FC236}">
                  <a16:creationId xmlns:a16="http://schemas.microsoft.com/office/drawing/2014/main" id="{67389A17-FBF1-4B36-AE88-44C55DF9B4C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5" name="Freeform 12">
              <a:extLst>
                <a:ext uri="{FF2B5EF4-FFF2-40B4-BE49-F238E27FC236}">
                  <a16:creationId xmlns:a16="http://schemas.microsoft.com/office/drawing/2014/main" id="{1D0313A3-5A46-4DE7-B33B-53F8BE4BD594}"/>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grpSp>
      <p:pic>
        <p:nvPicPr>
          <p:cNvPr id="18" name="Picture 17">
            <a:extLst>
              <a:ext uri="{FF2B5EF4-FFF2-40B4-BE49-F238E27FC236}">
                <a16:creationId xmlns:a16="http://schemas.microsoft.com/office/drawing/2014/main" id="{15BFC474-B2CD-4F5F-8A2F-CE51F13A7B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871904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1 column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663700"/>
            <a:ext cx="5472000" cy="417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6275388" y="1663700"/>
            <a:ext cx="5472000"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2 column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B44BB4-47F5-D40C-79F2-5285157902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16F8426-7E87-EA40-B38B-45C98FFE5923}"/>
              </a:ext>
            </a:extLst>
          </p:cNvPr>
          <p:cNvSpPr/>
          <p:nvPr userDrawn="1"/>
        </p:nvSpPr>
        <p:spPr>
          <a:xfrm rot="10800000">
            <a:off x="3" y="3759199"/>
            <a:ext cx="12191998" cy="3113309"/>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1" name="Rectangle 10">
            <a:extLst>
              <a:ext uri="{FF2B5EF4-FFF2-40B4-BE49-F238E27FC236}">
                <a16:creationId xmlns:a16="http://schemas.microsoft.com/office/drawing/2014/main" id="{93F7EB5F-162F-D7B4-932D-F345126F904B}"/>
              </a:ext>
            </a:extLst>
          </p:cNvPr>
          <p:cNvSpPr/>
          <p:nvPr userDrawn="1"/>
        </p:nvSpPr>
        <p:spPr>
          <a:xfrm rot="16200000">
            <a:off x="507095" y="-507096"/>
            <a:ext cx="6872510" cy="7886700"/>
          </a:xfrm>
          <a:prstGeom prst="rect">
            <a:avLst/>
          </a:prstGeom>
          <a:gradFill>
            <a:gsLst>
              <a:gs pos="0">
                <a:schemeClr val="bg1"/>
              </a:gs>
              <a:gs pos="99000">
                <a:schemeClr val="bg1">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 name="Text Placeholder 3"/>
          <p:cNvSpPr>
            <a:spLocks noGrp="1"/>
          </p:cNvSpPr>
          <p:nvPr>
            <p:ph type="body" sz="quarter" idx="16"/>
          </p:nvPr>
        </p:nvSpPr>
        <p:spPr>
          <a:xfrm>
            <a:off x="447040" y="1663700"/>
            <a:ext cx="5472000" cy="417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6275388" y="1663700"/>
            <a:ext cx="5472000"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Freeform 11">
            <a:extLst>
              <a:ext uri="{FF2B5EF4-FFF2-40B4-BE49-F238E27FC236}">
                <a16:creationId xmlns:a16="http://schemas.microsoft.com/office/drawing/2014/main" id="{0A6083E0-5AB2-D015-252A-6B18D69833F5}"/>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60D01D02-5D44-7F40-27F0-C2AB5C867D2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4" name="Picture 13">
            <a:extLst>
              <a:ext uri="{FF2B5EF4-FFF2-40B4-BE49-F238E27FC236}">
                <a16:creationId xmlns:a16="http://schemas.microsoft.com/office/drawing/2014/main" id="{A0D6E712-45C6-1624-819E-5371397D9B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630074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2 column text">
    <p:spTree>
      <p:nvGrpSpPr>
        <p:cNvPr id="1" name=""/>
        <p:cNvGrpSpPr/>
        <p:nvPr/>
      </p:nvGrpSpPr>
      <p:grpSpPr>
        <a:xfrm>
          <a:off x="0" y="0"/>
          <a:ext cx="0" cy="0"/>
          <a:chOff x="0" y="0"/>
          <a:chExt cx="0" cy="0"/>
        </a:xfrm>
      </p:grpSpPr>
      <p:pic>
        <p:nvPicPr>
          <p:cNvPr id="9" name="Picture 8" descr="A group of people riding bikes on a dirt road&#10;&#10;Description automatically generated with medium confidence">
            <a:extLst>
              <a:ext uri="{FF2B5EF4-FFF2-40B4-BE49-F238E27FC236}">
                <a16:creationId xmlns:a16="http://schemas.microsoft.com/office/drawing/2014/main" id="{7CC7EB4E-316B-B089-3717-7F07EF6E36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12191994" cy="6858000"/>
          </a:xfrm>
          <a:prstGeom prst="rect">
            <a:avLst/>
          </a:prstGeom>
        </p:spPr>
      </p:pic>
      <p:sp>
        <p:nvSpPr>
          <p:cNvPr id="13" name="Rectangle 12">
            <a:extLst>
              <a:ext uri="{FF2B5EF4-FFF2-40B4-BE49-F238E27FC236}">
                <a16:creationId xmlns:a16="http://schemas.microsoft.com/office/drawing/2014/main" id="{FDA5FAFB-566D-4C58-0E7F-779B301D6A78}"/>
              </a:ext>
            </a:extLst>
          </p:cNvPr>
          <p:cNvSpPr/>
          <p:nvPr userDrawn="1"/>
        </p:nvSpPr>
        <p:spPr>
          <a:xfrm rot="16200000">
            <a:off x="19051" y="-19058"/>
            <a:ext cx="6858001" cy="6896101"/>
          </a:xfrm>
          <a:prstGeom prst="rect">
            <a:avLst/>
          </a:prstGeom>
          <a:gradFill>
            <a:gsLst>
              <a:gs pos="0">
                <a:schemeClr val="tx1">
                  <a:lumMod val="50000"/>
                  <a:alpha val="72000"/>
                </a:schemeClr>
              </a:gs>
              <a:gs pos="100000">
                <a:schemeClr val="tx1">
                  <a:lumMod val="50000"/>
                  <a:alpha val="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solidFill>
                <a:schemeClr val="bg1"/>
              </a:solidFill>
            </a:endParaRPr>
          </a:p>
        </p:txBody>
      </p:sp>
      <p:sp>
        <p:nvSpPr>
          <p:cNvPr id="10" name="Rectangle 9">
            <a:extLst>
              <a:ext uri="{FF2B5EF4-FFF2-40B4-BE49-F238E27FC236}">
                <a16:creationId xmlns:a16="http://schemas.microsoft.com/office/drawing/2014/main" id="{216F8426-7E87-EA40-B38B-45C98FFE5923}"/>
              </a:ext>
            </a:extLst>
          </p:cNvPr>
          <p:cNvSpPr/>
          <p:nvPr userDrawn="1"/>
        </p:nvSpPr>
        <p:spPr>
          <a:xfrm rot="10800000">
            <a:off x="3" y="3759199"/>
            <a:ext cx="12191998" cy="3113309"/>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 name="Text Placeholder 3"/>
          <p:cNvSpPr>
            <a:spLocks noGrp="1"/>
          </p:cNvSpPr>
          <p:nvPr>
            <p:ph type="body" sz="quarter" idx="16"/>
          </p:nvPr>
        </p:nvSpPr>
        <p:spPr>
          <a:xfrm>
            <a:off x="447040" y="1663700"/>
            <a:ext cx="5472000" cy="41735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6" name="Freeform 11">
            <a:extLst>
              <a:ext uri="{FF2B5EF4-FFF2-40B4-BE49-F238E27FC236}">
                <a16:creationId xmlns:a16="http://schemas.microsoft.com/office/drawing/2014/main" id="{0A6083E0-5AB2-D015-252A-6B18D69833F5}"/>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60D01D02-5D44-7F40-27F0-C2AB5C867D2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4" name="Picture 13">
            <a:extLst>
              <a:ext uri="{FF2B5EF4-FFF2-40B4-BE49-F238E27FC236}">
                <a16:creationId xmlns:a16="http://schemas.microsoft.com/office/drawing/2014/main" id="{A0D6E712-45C6-1624-819E-5371397D9B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3350106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2 column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B44BB4-47F5-D40C-79F2-5285157902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0" name="Rectangle 9">
            <a:extLst>
              <a:ext uri="{FF2B5EF4-FFF2-40B4-BE49-F238E27FC236}">
                <a16:creationId xmlns:a16="http://schemas.microsoft.com/office/drawing/2014/main" id="{216F8426-7E87-EA40-B38B-45C98FFE5923}"/>
              </a:ext>
            </a:extLst>
          </p:cNvPr>
          <p:cNvSpPr/>
          <p:nvPr userDrawn="1"/>
        </p:nvSpPr>
        <p:spPr>
          <a:xfrm rot="10800000">
            <a:off x="3" y="3759199"/>
            <a:ext cx="12191998" cy="3113309"/>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 name="Text Placeholder 3"/>
          <p:cNvSpPr>
            <a:spLocks noGrp="1"/>
          </p:cNvSpPr>
          <p:nvPr>
            <p:ph type="body" sz="quarter" idx="16"/>
          </p:nvPr>
        </p:nvSpPr>
        <p:spPr>
          <a:xfrm>
            <a:off x="447040" y="1663700"/>
            <a:ext cx="5472000" cy="41735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6275388" y="1663700"/>
            <a:ext cx="5472000" cy="4165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6" name="Freeform 11">
            <a:extLst>
              <a:ext uri="{FF2B5EF4-FFF2-40B4-BE49-F238E27FC236}">
                <a16:creationId xmlns:a16="http://schemas.microsoft.com/office/drawing/2014/main" id="{0A6083E0-5AB2-D015-252A-6B18D69833F5}"/>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60D01D02-5D44-7F40-27F0-C2AB5C867D2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2" name="Picture 1">
            <a:extLst>
              <a:ext uri="{FF2B5EF4-FFF2-40B4-BE49-F238E27FC236}">
                <a16:creationId xmlns:a16="http://schemas.microsoft.com/office/drawing/2014/main" id="{B4B90DFC-7D15-293E-E749-ACB9E9E8FB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1292642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2 column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642D65-B740-5A31-A90C-67A030FB52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648" cy="6858000"/>
          </a:xfrm>
          <a:prstGeom prst="rect">
            <a:avLst/>
          </a:prstGeom>
        </p:spPr>
      </p:pic>
      <p:sp>
        <p:nvSpPr>
          <p:cNvPr id="14" name="Rectangle 13">
            <a:extLst>
              <a:ext uri="{FF2B5EF4-FFF2-40B4-BE49-F238E27FC236}">
                <a16:creationId xmlns:a16="http://schemas.microsoft.com/office/drawing/2014/main" id="{95CC4B6E-036A-AE5F-2A89-80D5D7BCDCD1}"/>
              </a:ext>
            </a:extLst>
          </p:cNvPr>
          <p:cNvSpPr/>
          <p:nvPr userDrawn="1"/>
        </p:nvSpPr>
        <p:spPr>
          <a:xfrm rot="10800000">
            <a:off x="3" y="3759199"/>
            <a:ext cx="12191998" cy="3113309"/>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1" name="Rectangle 10">
            <a:extLst>
              <a:ext uri="{FF2B5EF4-FFF2-40B4-BE49-F238E27FC236}">
                <a16:creationId xmlns:a16="http://schemas.microsoft.com/office/drawing/2014/main" id="{83B69533-7ABD-F2A9-8769-4E17A1A5217D}"/>
              </a:ext>
            </a:extLst>
          </p:cNvPr>
          <p:cNvSpPr/>
          <p:nvPr userDrawn="1"/>
        </p:nvSpPr>
        <p:spPr>
          <a:xfrm rot="16200000">
            <a:off x="1066104" y="-1065758"/>
            <a:ext cx="6857999" cy="8989503"/>
          </a:xfrm>
          <a:prstGeom prst="rect">
            <a:avLst/>
          </a:prstGeom>
          <a:gradFill>
            <a:gsLst>
              <a:gs pos="31900">
                <a:srgbClr val="000000">
                  <a:alpha val="50000"/>
                </a:srgbClr>
              </a:gs>
              <a:gs pos="0">
                <a:srgbClr val="000000">
                  <a:alpha val="50000"/>
                </a:srgbClr>
              </a:gs>
              <a:gs pos="100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9383" tIns="79383" rIns="79383" bIns="79383" rtlCol="0" anchor="ctr"/>
          <a:lstStyle/>
          <a:p>
            <a:pPr algn="ctr"/>
            <a:endParaRPr lang="en-GB" sz="2315"/>
          </a:p>
        </p:txBody>
      </p:sp>
      <p:sp>
        <p:nvSpPr>
          <p:cNvPr id="4" name="Text Placeholder 3"/>
          <p:cNvSpPr>
            <a:spLocks noGrp="1"/>
          </p:cNvSpPr>
          <p:nvPr>
            <p:ph type="body" sz="quarter" idx="16"/>
          </p:nvPr>
        </p:nvSpPr>
        <p:spPr>
          <a:xfrm>
            <a:off x="447040" y="1663700"/>
            <a:ext cx="5472000" cy="41735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6275388" y="1663700"/>
            <a:ext cx="5472000" cy="4165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6" name="Freeform 11">
            <a:extLst>
              <a:ext uri="{FF2B5EF4-FFF2-40B4-BE49-F238E27FC236}">
                <a16:creationId xmlns:a16="http://schemas.microsoft.com/office/drawing/2014/main" id="{0A6083E0-5AB2-D015-252A-6B18D69833F5}"/>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60D01D02-5D44-7F40-27F0-C2AB5C867D2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2" name="Picture 1">
            <a:extLst>
              <a:ext uri="{FF2B5EF4-FFF2-40B4-BE49-F238E27FC236}">
                <a16:creationId xmlns:a16="http://schemas.microsoft.com/office/drawing/2014/main" id="{B4B90DFC-7D15-293E-E749-ACB9E9E8FB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1638446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3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663700"/>
            <a:ext cx="3519131" cy="417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4324946" y="1663700"/>
            <a:ext cx="3531831"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663700"/>
            <a:ext cx="3532187"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1323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3 column text">
    <p:spTree>
      <p:nvGrpSpPr>
        <p:cNvPr id="1" name=""/>
        <p:cNvGrpSpPr/>
        <p:nvPr/>
      </p:nvGrpSpPr>
      <p:grpSpPr>
        <a:xfrm>
          <a:off x="0" y="0"/>
          <a:ext cx="0" cy="0"/>
          <a:chOff x="0" y="0"/>
          <a:chExt cx="0" cy="0"/>
        </a:xfrm>
      </p:grpSpPr>
      <p:pic>
        <p:nvPicPr>
          <p:cNvPr id="2" name="Picture 1" descr="A picture containing sky, outdoor, outdoor object, tent&#10;&#10;Description automatically generated">
            <a:extLst>
              <a:ext uri="{FF2B5EF4-FFF2-40B4-BE49-F238E27FC236}">
                <a16:creationId xmlns:a16="http://schemas.microsoft.com/office/drawing/2014/main" id="{C59B5849-E625-B147-1F44-5D7284234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98524"/>
            <a:ext cx="12192000" cy="4064000"/>
          </a:xfrm>
          <a:prstGeom prst="rect">
            <a:avLst/>
          </a:prstGeom>
        </p:spPr>
      </p:pic>
      <p:sp>
        <p:nvSpPr>
          <p:cNvPr id="10" name="Rectangle 9">
            <a:extLst>
              <a:ext uri="{FF2B5EF4-FFF2-40B4-BE49-F238E27FC236}">
                <a16:creationId xmlns:a16="http://schemas.microsoft.com/office/drawing/2014/main" id="{53C96140-E5EA-AB4E-4BF5-E1286330CEE0}"/>
              </a:ext>
            </a:extLst>
          </p:cNvPr>
          <p:cNvSpPr/>
          <p:nvPr userDrawn="1"/>
        </p:nvSpPr>
        <p:spPr>
          <a:xfrm rot="10800000">
            <a:off x="3" y="5651499"/>
            <a:ext cx="12191998" cy="1221008"/>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9" name="Rectangle 8">
            <a:extLst>
              <a:ext uri="{FF2B5EF4-FFF2-40B4-BE49-F238E27FC236}">
                <a16:creationId xmlns:a16="http://schemas.microsoft.com/office/drawing/2014/main" id="{74A77765-ED35-1C43-78E6-D5602E8C183E}"/>
              </a:ext>
            </a:extLst>
          </p:cNvPr>
          <p:cNvSpPr/>
          <p:nvPr userDrawn="1"/>
        </p:nvSpPr>
        <p:spPr>
          <a:xfrm>
            <a:off x="0" y="2798524"/>
            <a:ext cx="12192000" cy="1970946"/>
          </a:xfrm>
          <a:prstGeom prst="rect">
            <a:avLst/>
          </a:prstGeom>
          <a:gradFill>
            <a:gsLst>
              <a:gs pos="0">
                <a:schemeClr val="bg1"/>
              </a:gs>
              <a:gs pos="99000">
                <a:schemeClr val="bg1">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 name="Text Placeholder 3"/>
          <p:cNvSpPr>
            <a:spLocks noGrp="1"/>
          </p:cNvSpPr>
          <p:nvPr>
            <p:ph type="body" sz="quarter" idx="16"/>
          </p:nvPr>
        </p:nvSpPr>
        <p:spPr>
          <a:xfrm>
            <a:off x="447040" y="1663700"/>
            <a:ext cx="3519131" cy="417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4324946" y="1663700"/>
            <a:ext cx="3531831"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663700"/>
            <a:ext cx="3532187"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reeform 12">
            <a:extLst>
              <a:ext uri="{FF2B5EF4-FFF2-40B4-BE49-F238E27FC236}">
                <a16:creationId xmlns:a16="http://schemas.microsoft.com/office/drawing/2014/main" id="{ADBA9517-9519-4667-30EA-75CA93640AE7}"/>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7" name="Picture 6">
            <a:extLst>
              <a:ext uri="{FF2B5EF4-FFF2-40B4-BE49-F238E27FC236}">
                <a16:creationId xmlns:a16="http://schemas.microsoft.com/office/drawing/2014/main" id="{303F73EC-CB2E-22BB-2A45-E8A9A6BBFE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3818062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3 column text">
    <p:spTree>
      <p:nvGrpSpPr>
        <p:cNvPr id="1" name=""/>
        <p:cNvGrpSpPr/>
        <p:nvPr/>
      </p:nvGrpSpPr>
      <p:grpSpPr>
        <a:xfrm>
          <a:off x="0" y="0"/>
          <a:ext cx="0" cy="0"/>
          <a:chOff x="0" y="0"/>
          <a:chExt cx="0" cy="0"/>
        </a:xfrm>
      </p:grpSpPr>
      <p:pic>
        <p:nvPicPr>
          <p:cNvPr id="19" name="Picture 18" descr="A group of green leaves&#10;&#10;Description automatically generated with low confidence">
            <a:extLst>
              <a:ext uri="{FF2B5EF4-FFF2-40B4-BE49-F238E27FC236}">
                <a16:creationId xmlns:a16="http://schemas.microsoft.com/office/drawing/2014/main" id="{DA0386C4-4E01-6551-A76E-7382921207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0ACBC902-D533-2F28-9386-E42AF541E93B}"/>
              </a:ext>
            </a:extLst>
          </p:cNvPr>
          <p:cNvSpPr/>
          <p:nvPr userDrawn="1"/>
        </p:nvSpPr>
        <p:spPr>
          <a:xfrm rot="10800000">
            <a:off x="3" y="3759199"/>
            <a:ext cx="12191998" cy="3113309"/>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21" name="Rectangle 20">
            <a:extLst>
              <a:ext uri="{FF2B5EF4-FFF2-40B4-BE49-F238E27FC236}">
                <a16:creationId xmlns:a16="http://schemas.microsoft.com/office/drawing/2014/main" id="{6D7F9591-2086-C4CC-A329-1EE333223865}"/>
              </a:ext>
            </a:extLst>
          </p:cNvPr>
          <p:cNvSpPr/>
          <p:nvPr userDrawn="1"/>
        </p:nvSpPr>
        <p:spPr>
          <a:xfrm rot="16200000">
            <a:off x="2667177" y="-2666832"/>
            <a:ext cx="6857999" cy="12191649"/>
          </a:xfrm>
          <a:prstGeom prst="rect">
            <a:avLst/>
          </a:prstGeom>
          <a:solidFill>
            <a:srgbClr val="000000">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9383" tIns="79383" rIns="79383" bIns="79383" rtlCol="0" anchor="ctr"/>
          <a:lstStyle/>
          <a:p>
            <a:pPr algn="ctr"/>
            <a:endParaRPr lang="en-GB" sz="2315"/>
          </a:p>
        </p:txBody>
      </p:sp>
      <p:sp>
        <p:nvSpPr>
          <p:cNvPr id="4" name="Text Placeholder 3"/>
          <p:cNvSpPr>
            <a:spLocks noGrp="1"/>
          </p:cNvSpPr>
          <p:nvPr>
            <p:ph type="body" sz="quarter" idx="16"/>
          </p:nvPr>
        </p:nvSpPr>
        <p:spPr>
          <a:xfrm>
            <a:off x="447040" y="1663700"/>
            <a:ext cx="3519131" cy="41735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4324946" y="1663700"/>
            <a:ext cx="3531831" cy="4165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lvl1pPr>
              <a:defRPr>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663700"/>
            <a:ext cx="3532187" cy="4165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reeform 12">
            <a:extLst>
              <a:ext uri="{FF2B5EF4-FFF2-40B4-BE49-F238E27FC236}">
                <a16:creationId xmlns:a16="http://schemas.microsoft.com/office/drawing/2014/main" id="{ADBA9517-9519-4667-30EA-75CA93640AE7}"/>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15" name="Freeform 11">
            <a:extLst>
              <a:ext uri="{FF2B5EF4-FFF2-40B4-BE49-F238E27FC236}">
                <a16:creationId xmlns:a16="http://schemas.microsoft.com/office/drawing/2014/main" id="{FF83E940-E4DC-F9C7-AD8C-0E627966836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7" name="Picture 16">
            <a:extLst>
              <a:ext uri="{FF2B5EF4-FFF2-40B4-BE49-F238E27FC236}">
                <a16:creationId xmlns:a16="http://schemas.microsoft.com/office/drawing/2014/main" id="{864A95B7-9367-4FE0-3672-785FCB7E79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4020450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3 column text">
    <p:spTree>
      <p:nvGrpSpPr>
        <p:cNvPr id="1" name=""/>
        <p:cNvGrpSpPr/>
        <p:nvPr/>
      </p:nvGrpSpPr>
      <p:grpSpPr>
        <a:xfrm>
          <a:off x="0" y="0"/>
          <a:ext cx="0" cy="0"/>
          <a:chOff x="0" y="0"/>
          <a:chExt cx="0" cy="0"/>
        </a:xfrm>
      </p:grpSpPr>
      <p:pic>
        <p:nvPicPr>
          <p:cNvPr id="7" name="Picture 6" descr="A picture containing cloud&#10;&#10;Description automatically generated">
            <a:extLst>
              <a:ext uri="{FF2B5EF4-FFF2-40B4-BE49-F238E27FC236}">
                <a16:creationId xmlns:a16="http://schemas.microsoft.com/office/drawing/2014/main" id="{8C221B35-C3AD-1E39-1F78-BBCD98F39E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08D209C-2D6A-8542-5044-F6F3C45EDC1C}"/>
              </a:ext>
            </a:extLst>
          </p:cNvPr>
          <p:cNvSpPr/>
          <p:nvPr userDrawn="1"/>
        </p:nvSpPr>
        <p:spPr>
          <a:xfrm>
            <a:off x="0" y="0"/>
            <a:ext cx="12192000" cy="5297714"/>
          </a:xfrm>
          <a:prstGeom prst="rect">
            <a:avLst/>
          </a:prstGeom>
          <a:gradFill>
            <a:gsLst>
              <a:gs pos="0">
                <a:schemeClr val="bg1">
                  <a:alpha val="75000"/>
                </a:schemeClr>
              </a:gs>
              <a:gs pos="99000">
                <a:schemeClr val="bg1">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4" name="Text Placeholder 3"/>
          <p:cNvSpPr>
            <a:spLocks noGrp="1"/>
          </p:cNvSpPr>
          <p:nvPr>
            <p:ph type="body" sz="quarter" idx="16"/>
          </p:nvPr>
        </p:nvSpPr>
        <p:spPr>
          <a:xfrm>
            <a:off x="447040" y="1663700"/>
            <a:ext cx="3519131" cy="41735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4324946" y="1663700"/>
            <a:ext cx="3531831" cy="4165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lvl1pPr>
              <a:defRPr>
                <a:solidFill>
                  <a:schemeClr val="tx2"/>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663700"/>
            <a:ext cx="3532187" cy="4165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reeform 12">
            <a:extLst>
              <a:ext uri="{FF2B5EF4-FFF2-40B4-BE49-F238E27FC236}">
                <a16:creationId xmlns:a16="http://schemas.microsoft.com/office/drawing/2014/main" id="{ADBA9517-9519-4667-30EA-75CA93640AE7}"/>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tx2"/>
          </a:solidFill>
          <a:ln w="9525">
            <a:noFill/>
            <a:round/>
            <a:headEnd/>
            <a:tailEnd/>
          </a:ln>
        </p:spPr>
        <p:txBody>
          <a:bodyPr lIns="91427" tIns="45714" rIns="91427" bIns="45714"/>
          <a:lstStyle/>
          <a:p>
            <a:pPr algn="ctr">
              <a:defRPr/>
            </a:pPr>
            <a:endParaRPr lang="en-GB"/>
          </a:p>
        </p:txBody>
      </p:sp>
      <p:sp>
        <p:nvSpPr>
          <p:cNvPr id="15" name="Freeform 11">
            <a:extLst>
              <a:ext uri="{FF2B5EF4-FFF2-40B4-BE49-F238E27FC236}">
                <a16:creationId xmlns:a16="http://schemas.microsoft.com/office/drawing/2014/main" id="{FF83E940-E4DC-F9C7-AD8C-0E627966836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tx2"/>
          </a:solidFill>
          <a:ln w="9525">
            <a:noFill/>
            <a:round/>
            <a:headEnd/>
            <a:tailEnd/>
          </a:ln>
        </p:spPr>
        <p:txBody>
          <a:bodyPr lIns="91427" tIns="45714" rIns="91427" bIns="45714"/>
          <a:lstStyle/>
          <a:p>
            <a:pPr algn="ctr">
              <a:defRPr/>
            </a:pPr>
            <a:endParaRPr lang="en-GB"/>
          </a:p>
        </p:txBody>
      </p:sp>
      <p:pic>
        <p:nvPicPr>
          <p:cNvPr id="10" name="Picture 9">
            <a:extLst>
              <a:ext uri="{FF2B5EF4-FFF2-40B4-BE49-F238E27FC236}">
                <a16:creationId xmlns:a16="http://schemas.microsoft.com/office/drawing/2014/main" id="{B497738C-D435-E10F-C236-A6CA942611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95464" y="6140048"/>
            <a:ext cx="3172603" cy="418527"/>
          </a:xfrm>
          <a:prstGeom prst="rect">
            <a:avLst/>
          </a:prstGeom>
        </p:spPr>
      </p:pic>
    </p:spTree>
    <p:extLst>
      <p:ext uri="{BB962C8B-B14F-4D97-AF65-F5344CB8AC3E}">
        <p14:creationId xmlns:p14="http://schemas.microsoft.com/office/powerpoint/2010/main" val="54884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Cover - colour panel">
    <p:spTree>
      <p:nvGrpSpPr>
        <p:cNvPr id="1" name=""/>
        <p:cNvGrpSpPr/>
        <p:nvPr/>
      </p:nvGrpSpPr>
      <p:grpSpPr>
        <a:xfrm>
          <a:off x="0" y="0"/>
          <a:ext cx="0" cy="0"/>
          <a:chOff x="0" y="0"/>
          <a:chExt cx="0" cy="0"/>
        </a:xfrm>
      </p:grpSpPr>
      <p:pic>
        <p:nvPicPr>
          <p:cNvPr id="5" name="Picture 4" descr="Two people in a kitchen&#10;&#10;Description automatically generated with low confidence">
            <a:extLst>
              <a:ext uri="{FF2B5EF4-FFF2-40B4-BE49-F238E27FC236}">
                <a16:creationId xmlns:a16="http://schemas.microsoft.com/office/drawing/2014/main" id="{16290C04-7975-4A8B-B8FA-CF9ABEDB125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1586" b="3871"/>
          <a:stretch/>
        </p:blipFill>
        <p:spPr>
          <a:xfrm flipH="1">
            <a:off x="-3" y="0"/>
            <a:ext cx="12192001" cy="6858000"/>
          </a:xfrm>
          <a:prstGeom prst="rect">
            <a:avLst/>
          </a:prstGeom>
        </p:spPr>
      </p:pic>
      <p:sp>
        <p:nvSpPr>
          <p:cNvPr id="22" name="Rectangle 21">
            <a:extLst>
              <a:ext uri="{FF2B5EF4-FFF2-40B4-BE49-F238E27FC236}">
                <a16:creationId xmlns:a16="http://schemas.microsoft.com/office/drawing/2014/main" id="{7423821E-0ACC-4BB7-B364-A3136E97EDDE}"/>
              </a:ext>
            </a:extLst>
          </p:cNvPr>
          <p:cNvSpPr/>
          <p:nvPr userDrawn="1"/>
        </p:nvSpPr>
        <p:spPr>
          <a:xfrm rot="16200000">
            <a:off x="-378379" y="383621"/>
            <a:ext cx="6852758" cy="6096000"/>
          </a:xfrm>
          <a:prstGeom prst="rect">
            <a:avLst/>
          </a:prstGeom>
          <a:gradFill>
            <a:gsLst>
              <a:gs pos="0">
                <a:srgbClr val="000000"/>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algn="ctr"/>
            <a:endParaRPr lang="en-GB"/>
          </a:p>
        </p:txBody>
      </p:sp>
      <p:sp>
        <p:nvSpPr>
          <p:cNvPr id="3" name="Subtitle 2"/>
          <p:cNvSpPr>
            <a:spLocks noGrp="1"/>
          </p:cNvSpPr>
          <p:nvPr>
            <p:ph type="subTitle" idx="1"/>
          </p:nvPr>
        </p:nvSpPr>
        <p:spPr bwMode="gray">
          <a:xfrm>
            <a:off x="431800" y="2544833"/>
            <a:ext cx="4114800" cy="307777"/>
          </a:xfrm>
        </p:spPr>
        <p:txBody>
          <a:bodyPr wrap="square" anchor="t">
            <a:no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4114185" cy="787908"/>
          </a:xfrm>
        </p:spPr>
        <p:txBody>
          <a:bodyPr wrap="square" anchor="b" anchorCtr="0">
            <a:no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040955"/>
            <a:ext cx="4114186" cy="215444"/>
          </a:xfrm>
        </p:spPr>
        <p:txBody>
          <a:bodyPr vert="horz" wrap="square" lIns="0" tIns="0" rIns="0" bIns="0" rtlCol="0" anchor="b" anchorCtr="0">
            <a:no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 / Date</a:t>
            </a:r>
            <a:endParaRPr lang="en-GB"/>
          </a:p>
        </p:txBody>
      </p:sp>
      <p:grpSp>
        <p:nvGrpSpPr>
          <p:cNvPr id="37" name="Group 36">
            <a:extLst>
              <a:ext uri="{FF2B5EF4-FFF2-40B4-BE49-F238E27FC236}">
                <a16:creationId xmlns:a16="http://schemas.microsoft.com/office/drawing/2014/main" id="{4A1C59DE-C7FF-4944-A77F-6C63416FF256}"/>
              </a:ext>
            </a:extLst>
          </p:cNvPr>
          <p:cNvGrpSpPr/>
          <p:nvPr userDrawn="1"/>
        </p:nvGrpSpPr>
        <p:grpSpPr>
          <a:xfrm>
            <a:off x="704300" y="0"/>
            <a:ext cx="161925" cy="876850"/>
            <a:chOff x="440101" y="0"/>
            <a:chExt cx="161925" cy="876850"/>
          </a:xfrm>
          <a:solidFill>
            <a:schemeClr val="bg1"/>
          </a:solidFill>
        </p:grpSpPr>
        <p:sp>
          <p:nvSpPr>
            <p:cNvPr id="38" name="Freeform 11">
              <a:extLst>
                <a:ext uri="{FF2B5EF4-FFF2-40B4-BE49-F238E27FC236}">
                  <a16:creationId xmlns:a16="http://schemas.microsoft.com/office/drawing/2014/main" id="{C3C58309-9B83-4F84-AC07-5083424CD7B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sp>
          <p:nvSpPr>
            <p:cNvPr id="39" name="Freeform 11">
              <a:extLst>
                <a:ext uri="{FF2B5EF4-FFF2-40B4-BE49-F238E27FC236}">
                  <a16:creationId xmlns:a16="http://schemas.microsoft.com/office/drawing/2014/main" id="{F0CB644B-ABF6-4DAF-805A-262DE4EF2A8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grpSp>
      <p:grpSp>
        <p:nvGrpSpPr>
          <p:cNvPr id="40" name="Group 39">
            <a:extLst>
              <a:ext uri="{FF2B5EF4-FFF2-40B4-BE49-F238E27FC236}">
                <a16:creationId xmlns:a16="http://schemas.microsoft.com/office/drawing/2014/main" id="{CD263A52-FC5D-4A2F-B7BE-6F968EBC0BE3}"/>
              </a:ext>
            </a:extLst>
          </p:cNvPr>
          <p:cNvGrpSpPr/>
          <p:nvPr userDrawn="1"/>
        </p:nvGrpSpPr>
        <p:grpSpPr>
          <a:xfrm>
            <a:off x="704300" y="4929783"/>
            <a:ext cx="161925" cy="1928217"/>
            <a:chOff x="440101" y="4929783"/>
            <a:chExt cx="161925" cy="1928217"/>
          </a:xfrm>
          <a:solidFill>
            <a:schemeClr val="bg1"/>
          </a:solidFill>
        </p:grpSpPr>
        <p:sp>
          <p:nvSpPr>
            <p:cNvPr id="41" name="Freeform 12">
              <a:extLst>
                <a:ext uri="{FF2B5EF4-FFF2-40B4-BE49-F238E27FC236}">
                  <a16:creationId xmlns:a16="http://schemas.microsoft.com/office/drawing/2014/main" id="{9973BA5A-1402-4FE3-ABC9-618A4F8ED97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2" name="Freeform 12">
              <a:extLst>
                <a:ext uri="{FF2B5EF4-FFF2-40B4-BE49-F238E27FC236}">
                  <a16:creationId xmlns:a16="http://schemas.microsoft.com/office/drawing/2014/main" id="{92678989-032A-4FEF-BE6B-D4FE6751298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3" name="Freeform 12">
              <a:extLst>
                <a:ext uri="{FF2B5EF4-FFF2-40B4-BE49-F238E27FC236}">
                  <a16:creationId xmlns:a16="http://schemas.microsoft.com/office/drawing/2014/main" id="{955F6958-5A88-465C-96B6-88D8986A1F4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4" name="Freeform 12">
              <a:extLst>
                <a:ext uri="{FF2B5EF4-FFF2-40B4-BE49-F238E27FC236}">
                  <a16:creationId xmlns:a16="http://schemas.microsoft.com/office/drawing/2014/main" id="{67389A17-FBF1-4B36-AE88-44C55DF9B4C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5" name="Freeform 12">
              <a:extLst>
                <a:ext uri="{FF2B5EF4-FFF2-40B4-BE49-F238E27FC236}">
                  <a16:creationId xmlns:a16="http://schemas.microsoft.com/office/drawing/2014/main" id="{1D0313A3-5A46-4DE7-B33B-53F8BE4BD594}"/>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grpSp>
      <p:pic>
        <p:nvPicPr>
          <p:cNvPr id="18" name="Picture 17">
            <a:extLst>
              <a:ext uri="{FF2B5EF4-FFF2-40B4-BE49-F238E27FC236}">
                <a16:creationId xmlns:a16="http://schemas.microsoft.com/office/drawing/2014/main" id="{15BFC474-B2CD-4F5F-8A2F-CE51F13A7B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1963123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3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663700"/>
            <a:ext cx="3519131" cy="417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4324946" y="1663700"/>
            <a:ext cx="3531831"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663700"/>
            <a:ext cx="3532187" cy="416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reeform 12">
            <a:extLst>
              <a:ext uri="{FF2B5EF4-FFF2-40B4-BE49-F238E27FC236}">
                <a16:creationId xmlns:a16="http://schemas.microsoft.com/office/drawing/2014/main" id="{ADBA9517-9519-4667-30EA-75CA93640AE7}"/>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FF640F9-2A72-773D-8C69-5854604ABB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95464" y="6140048"/>
            <a:ext cx="3172603" cy="418527"/>
          </a:xfrm>
          <a:prstGeom prst="rect">
            <a:avLst/>
          </a:prstGeom>
        </p:spPr>
      </p:pic>
      <p:sp>
        <p:nvSpPr>
          <p:cNvPr id="15" name="Freeform 11">
            <a:extLst>
              <a:ext uri="{FF2B5EF4-FFF2-40B4-BE49-F238E27FC236}">
                <a16:creationId xmlns:a16="http://schemas.microsoft.com/office/drawing/2014/main" id="{FF83E940-E4DC-F9C7-AD8C-0E627966836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tx2"/>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366051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V_1 column">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1" y="1667483"/>
            <a:ext cx="5467349" cy="41719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FD65A73B-47AF-4EDE-B3DB-B408802CA5EC}"/>
              </a:ext>
            </a:extLst>
          </p:cNvPr>
          <p:cNvSpPr>
            <a:spLocks noGrp="1"/>
          </p:cNvSpPr>
          <p:nvPr>
            <p:ph type="body" sz="quarter" idx="14" hasCustomPrompt="1"/>
          </p:nvPr>
        </p:nvSpPr>
        <p:spPr bwMode="gray">
          <a:xfrm>
            <a:off x="447041" y="1104345"/>
            <a:ext cx="113328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3" name="Title 2">
            <a:extLst>
              <a:ext uri="{FF2B5EF4-FFF2-40B4-BE49-F238E27FC236}">
                <a16:creationId xmlns:a16="http://schemas.microsoft.com/office/drawing/2014/main" id="{A8E7A5D5-E8DE-4336-ADB5-EC85BE36C8B7}"/>
              </a:ext>
            </a:extLst>
          </p:cNvPr>
          <p:cNvSpPr>
            <a:spLocks noGrp="1"/>
          </p:cNvSpPr>
          <p:nvPr>
            <p:ph type="title"/>
          </p:nvPr>
        </p:nvSpPr>
        <p:spPr>
          <a:xfrm>
            <a:off x="447041" y="752475"/>
            <a:ext cx="11331089" cy="320088"/>
          </a:xfrm>
        </p:spPr>
        <p:txBody>
          <a:bodyPr/>
          <a:lstStyle/>
          <a:p>
            <a:r>
              <a:rPr lang="en-US"/>
              <a:t>Click to edit Master title style</a:t>
            </a:r>
            <a:endParaRPr lang="en-GB"/>
          </a:p>
        </p:txBody>
      </p:sp>
      <p:sp>
        <p:nvSpPr>
          <p:cNvPr id="13" name="Picture Placeholder 12">
            <a:extLst>
              <a:ext uri="{FF2B5EF4-FFF2-40B4-BE49-F238E27FC236}">
                <a16:creationId xmlns:a16="http://schemas.microsoft.com/office/drawing/2014/main" id="{FB152210-EF13-440B-9920-4593D24D99CE}"/>
              </a:ext>
            </a:extLst>
          </p:cNvPr>
          <p:cNvSpPr>
            <a:spLocks noGrp="1"/>
          </p:cNvSpPr>
          <p:nvPr>
            <p:ph type="pic" sz="quarter" idx="21"/>
          </p:nvPr>
        </p:nvSpPr>
        <p:spPr bwMode="gray">
          <a:xfrm>
            <a:off x="628269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a:p>
        </p:txBody>
      </p:sp>
      <p:cxnSp>
        <p:nvCxnSpPr>
          <p:cNvPr id="14" name="Straight Connector 13">
            <a:extLst>
              <a:ext uri="{FF2B5EF4-FFF2-40B4-BE49-F238E27FC236}">
                <a16:creationId xmlns:a16="http://schemas.microsoft.com/office/drawing/2014/main" id="{725420BB-649C-4060-A1BD-AA400E805779}"/>
              </a:ext>
            </a:extLst>
          </p:cNvPr>
          <p:cNvCxnSpPr/>
          <p:nvPr userDrawn="1"/>
        </p:nvCxnSpPr>
        <p:spPr>
          <a:xfrm>
            <a:off x="628269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55DA0179-C478-4D7E-8B1C-9279748F6564}"/>
              </a:ext>
            </a:extLst>
          </p:cNvPr>
          <p:cNvSpPr>
            <a:spLocks noGrp="1"/>
          </p:cNvSpPr>
          <p:nvPr>
            <p:ph type="body" sz="quarter" idx="22" hasCustomPrompt="1"/>
          </p:nvPr>
        </p:nvSpPr>
        <p:spPr>
          <a:xfrm>
            <a:off x="833572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a:t>NAME SURNAME</a:t>
            </a:r>
          </a:p>
          <a:p>
            <a:pPr lvl="1"/>
            <a:r>
              <a:rPr lang="en-US"/>
              <a:t>Second level</a:t>
            </a:r>
          </a:p>
        </p:txBody>
      </p:sp>
      <p:sp>
        <p:nvSpPr>
          <p:cNvPr id="16" name="Text Placeholder 13">
            <a:extLst>
              <a:ext uri="{FF2B5EF4-FFF2-40B4-BE49-F238E27FC236}">
                <a16:creationId xmlns:a16="http://schemas.microsoft.com/office/drawing/2014/main" id="{44D02212-7BE0-40DC-B446-5DF218325D8D}"/>
              </a:ext>
            </a:extLst>
          </p:cNvPr>
          <p:cNvSpPr>
            <a:spLocks noGrp="1"/>
          </p:cNvSpPr>
          <p:nvPr>
            <p:ph type="body" sz="quarter" idx="23"/>
          </p:nvPr>
        </p:nvSpPr>
        <p:spPr>
          <a:xfrm>
            <a:off x="8335720" y="2709630"/>
            <a:ext cx="3411789" cy="215444"/>
          </a:xfrm>
        </p:spPr>
        <p:txBody>
          <a:bodyPr wrap="square" anchor="b" anchorCtr="0">
            <a:spAutoFit/>
          </a:bodyPr>
          <a:lstStyle>
            <a:lvl1pPr>
              <a:defRPr sz="14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2A67E9AF-4C22-4DC0-93BB-A761E4BA7DC6}"/>
              </a:ext>
            </a:extLst>
          </p:cNvPr>
          <p:cNvSpPr>
            <a:spLocks noGrp="1"/>
          </p:cNvSpPr>
          <p:nvPr>
            <p:ph type="body" sz="quarter" idx="24"/>
          </p:nvPr>
        </p:nvSpPr>
        <p:spPr>
          <a:xfrm>
            <a:off x="6282691" y="3217864"/>
            <a:ext cx="5467200" cy="2625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86007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V_2 column">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1839B90C-1F6D-4818-AECF-94FF4A724310}"/>
              </a:ext>
            </a:extLst>
          </p:cNvPr>
          <p:cNvSpPr>
            <a:spLocks noGrp="1"/>
          </p:cNvSpPr>
          <p:nvPr>
            <p:ph type="pic" sz="quarter" idx="21"/>
          </p:nvPr>
        </p:nvSpPr>
        <p:spPr bwMode="gray">
          <a:xfrm>
            <a:off x="628269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a:p>
        </p:txBody>
      </p:sp>
      <p:cxnSp>
        <p:nvCxnSpPr>
          <p:cNvPr id="17" name="Straight Connector 16">
            <a:extLst>
              <a:ext uri="{FF2B5EF4-FFF2-40B4-BE49-F238E27FC236}">
                <a16:creationId xmlns:a16="http://schemas.microsoft.com/office/drawing/2014/main" id="{1E063785-8F11-467F-8423-234451BE45AF}"/>
              </a:ext>
            </a:extLst>
          </p:cNvPr>
          <p:cNvCxnSpPr/>
          <p:nvPr userDrawn="1"/>
        </p:nvCxnSpPr>
        <p:spPr>
          <a:xfrm>
            <a:off x="628269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8ED5FD29-90DD-46CA-8BC7-3359BE974B3A}"/>
              </a:ext>
            </a:extLst>
          </p:cNvPr>
          <p:cNvSpPr>
            <a:spLocks noGrp="1"/>
          </p:cNvSpPr>
          <p:nvPr>
            <p:ph type="body" sz="quarter" idx="22" hasCustomPrompt="1"/>
          </p:nvPr>
        </p:nvSpPr>
        <p:spPr>
          <a:xfrm>
            <a:off x="833572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a:t>NAME SURNAME</a:t>
            </a:r>
          </a:p>
          <a:p>
            <a:pPr lvl="1"/>
            <a:r>
              <a:rPr lang="en-US"/>
              <a:t>Second level</a:t>
            </a:r>
          </a:p>
        </p:txBody>
      </p:sp>
      <p:sp>
        <p:nvSpPr>
          <p:cNvPr id="19" name="Text Placeholder 13">
            <a:extLst>
              <a:ext uri="{FF2B5EF4-FFF2-40B4-BE49-F238E27FC236}">
                <a16:creationId xmlns:a16="http://schemas.microsoft.com/office/drawing/2014/main" id="{901CE2DA-EF88-4CD2-8E56-4F682CD0FF10}"/>
              </a:ext>
            </a:extLst>
          </p:cNvPr>
          <p:cNvSpPr>
            <a:spLocks noGrp="1"/>
          </p:cNvSpPr>
          <p:nvPr>
            <p:ph type="body" sz="quarter" idx="23"/>
          </p:nvPr>
        </p:nvSpPr>
        <p:spPr>
          <a:xfrm>
            <a:off x="8335720" y="2709630"/>
            <a:ext cx="3411789" cy="215444"/>
          </a:xfrm>
        </p:spPr>
        <p:txBody>
          <a:bodyPr wrap="square" anchor="b" anchorCtr="0">
            <a:spAutoFit/>
          </a:bodyPr>
          <a:lstStyle>
            <a:lvl1pPr>
              <a:defRPr sz="14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F667A6E9-D3BB-4D7C-91F0-9D2B640F39EC}"/>
              </a:ext>
            </a:extLst>
          </p:cNvPr>
          <p:cNvSpPr>
            <a:spLocks noGrp="1"/>
          </p:cNvSpPr>
          <p:nvPr>
            <p:ph type="body" sz="quarter" idx="24"/>
          </p:nvPr>
        </p:nvSpPr>
        <p:spPr>
          <a:xfrm>
            <a:off x="6282691" y="3217864"/>
            <a:ext cx="5467200" cy="2625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12">
            <a:extLst>
              <a:ext uri="{FF2B5EF4-FFF2-40B4-BE49-F238E27FC236}">
                <a16:creationId xmlns:a16="http://schemas.microsoft.com/office/drawing/2014/main" id="{20035490-3F3D-4608-8B13-069020903567}"/>
              </a:ext>
            </a:extLst>
          </p:cNvPr>
          <p:cNvSpPr>
            <a:spLocks noGrp="1"/>
          </p:cNvSpPr>
          <p:nvPr>
            <p:ph type="pic" sz="quarter" idx="25"/>
          </p:nvPr>
        </p:nvSpPr>
        <p:spPr bwMode="gray">
          <a:xfrm>
            <a:off x="44704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a:p>
        </p:txBody>
      </p:sp>
      <p:cxnSp>
        <p:nvCxnSpPr>
          <p:cNvPr id="22" name="Straight Connector 21">
            <a:extLst>
              <a:ext uri="{FF2B5EF4-FFF2-40B4-BE49-F238E27FC236}">
                <a16:creationId xmlns:a16="http://schemas.microsoft.com/office/drawing/2014/main" id="{8D73B81D-3AFB-4C33-ADF7-AEE8DE7F85B4}"/>
              </a:ext>
            </a:extLst>
          </p:cNvPr>
          <p:cNvCxnSpPr/>
          <p:nvPr userDrawn="1"/>
        </p:nvCxnSpPr>
        <p:spPr>
          <a:xfrm>
            <a:off x="44704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1">
            <a:extLst>
              <a:ext uri="{FF2B5EF4-FFF2-40B4-BE49-F238E27FC236}">
                <a16:creationId xmlns:a16="http://schemas.microsoft.com/office/drawing/2014/main" id="{D95A45D4-27F1-4C87-BCAE-DC6B35A65215}"/>
              </a:ext>
            </a:extLst>
          </p:cNvPr>
          <p:cNvSpPr>
            <a:spLocks noGrp="1"/>
          </p:cNvSpPr>
          <p:nvPr>
            <p:ph type="body" sz="quarter" idx="26" hasCustomPrompt="1"/>
          </p:nvPr>
        </p:nvSpPr>
        <p:spPr>
          <a:xfrm>
            <a:off x="249488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a:t>NAME SURNAME</a:t>
            </a:r>
          </a:p>
          <a:p>
            <a:pPr lvl="1"/>
            <a:r>
              <a:rPr lang="en-US"/>
              <a:t>Second level</a:t>
            </a:r>
          </a:p>
        </p:txBody>
      </p:sp>
      <p:sp>
        <p:nvSpPr>
          <p:cNvPr id="24" name="Text Placeholder 13">
            <a:extLst>
              <a:ext uri="{FF2B5EF4-FFF2-40B4-BE49-F238E27FC236}">
                <a16:creationId xmlns:a16="http://schemas.microsoft.com/office/drawing/2014/main" id="{EAB65D5C-AE4B-4EFB-8DA4-9A72F0AE2188}"/>
              </a:ext>
            </a:extLst>
          </p:cNvPr>
          <p:cNvSpPr>
            <a:spLocks noGrp="1"/>
          </p:cNvSpPr>
          <p:nvPr>
            <p:ph type="body" sz="quarter" idx="27"/>
          </p:nvPr>
        </p:nvSpPr>
        <p:spPr>
          <a:xfrm>
            <a:off x="2494880" y="2709630"/>
            <a:ext cx="3411789" cy="215444"/>
          </a:xfrm>
        </p:spPr>
        <p:txBody>
          <a:bodyPr wrap="square" anchor="b" anchorCtr="0">
            <a:spAutoFit/>
          </a:bodyPr>
          <a:lstStyle>
            <a:lvl1pPr>
              <a:defRPr sz="14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10E3C24E-608E-4D23-AAFB-BA8C11EF9BDF}"/>
              </a:ext>
            </a:extLst>
          </p:cNvPr>
          <p:cNvSpPr>
            <a:spLocks noGrp="1"/>
          </p:cNvSpPr>
          <p:nvPr>
            <p:ph type="body" sz="quarter" idx="28"/>
          </p:nvPr>
        </p:nvSpPr>
        <p:spPr>
          <a:xfrm>
            <a:off x="447041" y="3217864"/>
            <a:ext cx="5467200" cy="2625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5A6E5A37-08F9-4CBB-90C4-918E8A88A5C2}"/>
              </a:ext>
            </a:extLst>
          </p:cNvPr>
          <p:cNvSpPr>
            <a:spLocks noGrp="1"/>
          </p:cNvSpPr>
          <p:nvPr>
            <p:ph type="title"/>
          </p:nvPr>
        </p:nvSpPr>
        <p:spPr>
          <a:xfrm>
            <a:off x="447041" y="752475"/>
            <a:ext cx="11331089" cy="320088"/>
          </a:xfrm>
        </p:spPr>
        <p:txBody>
          <a:bodyPr/>
          <a:lstStyle/>
          <a:p>
            <a:r>
              <a:rPr lang="en-US"/>
              <a:t>Click to edit Master title style</a:t>
            </a:r>
            <a:endParaRPr lang="en-GB"/>
          </a:p>
        </p:txBody>
      </p:sp>
      <p:sp>
        <p:nvSpPr>
          <p:cNvPr id="26" name="Text Placeholder 8">
            <a:extLst>
              <a:ext uri="{FF2B5EF4-FFF2-40B4-BE49-F238E27FC236}">
                <a16:creationId xmlns:a16="http://schemas.microsoft.com/office/drawing/2014/main" id="{45584EB5-C848-42EF-86BB-D6E8DBB6FBB0}"/>
              </a:ext>
            </a:extLst>
          </p:cNvPr>
          <p:cNvSpPr>
            <a:spLocks noGrp="1"/>
          </p:cNvSpPr>
          <p:nvPr>
            <p:ph type="body" sz="quarter" idx="14" hasCustomPrompt="1"/>
          </p:nvPr>
        </p:nvSpPr>
        <p:spPr bwMode="gray">
          <a:xfrm>
            <a:off x="447041" y="1104345"/>
            <a:ext cx="113328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2467555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descr="A grassy area with trees in the background&#10;&#10;Description automatically generated with medium confidence">
            <a:extLst>
              <a:ext uri="{FF2B5EF4-FFF2-40B4-BE49-F238E27FC236}">
                <a16:creationId xmlns:a16="http://schemas.microsoft.com/office/drawing/2014/main" id="{8805C900-C5FF-EE4A-48EB-D5FC616E1393}"/>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Freeform 11">
            <a:extLst>
              <a:ext uri="{FF2B5EF4-FFF2-40B4-BE49-F238E27FC236}">
                <a16:creationId xmlns:a16="http://schemas.microsoft.com/office/drawing/2014/main" id="{91ECF343-8836-BC6D-7EAA-08AD0E2D505E}"/>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7" name="Freeform 12">
            <a:extLst>
              <a:ext uri="{FF2B5EF4-FFF2-40B4-BE49-F238E27FC236}">
                <a16:creationId xmlns:a16="http://schemas.microsoft.com/office/drawing/2014/main" id="{7F7DEF4C-4B27-1DF4-3C0B-32FED44E96BC}"/>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7">
            <a:extLst>
              <a:ext uri="{FF2B5EF4-FFF2-40B4-BE49-F238E27FC236}">
                <a16:creationId xmlns:a16="http://schemas.microsoft.com/office/drawing/2014/main" id="{AC73C018-9D26-D39E-6953-6106F94117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95464" y="6140048"/>
            <a:ext cx="3172603" cy="418527"/>
          </a:xfrm>
          <a:prstGeom prst="rect">
            <a:avLst/>
          </a:prstGeom>
        </p:spPr>
      </p:pic>
    </p:spTree>
    <p:extLst>
      <p:ext uri="{BB962C8B-B14F-4D97-AF65-F5344CB8AC3E}">
        <p14:creationId xmlns:p14="http://schemas.microsoft.com/office/powerpoint/2010/main" val="3746217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fik 2">
            <a:extLst>
              <a:ext uri="{FF2B5EF4-FFF2-40B4-BE49-F238E27FC236}">
                <a16:creationId xmlns:a16="http://schemas.microsoft.com/office/drawing/2014/main" id="{BFC5EC2C-F454-1984-83C8-4579F2ADA7B6}"/>
              </a:ext>
            </a:extLst>
          </p:cNvPr>
          <p:cNvPicPr>
            <a:picLocks noChangeAspect="1"/>
          </p:cNvPicPr>
          <p:nvPr userDrawn="1"/>
        </p:nvPicPr>
        <p:blipFill>
          <a:blip r:embed="rId2"/>
          <a:stretch>
            <a:fillRect/>
          </a:stretch>
        </p:blipFill>
        <p:spPr>
          <a:xfrm>
            <a:off x="0" y="-568"/>
            <a:ext cx="12192000" cy="6860933"/>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1"/>
            <a:ext cx="12191994" cy="6858001"/>
          </a:xfrm>
          <a:prstGeom prst="rect">
            <a:avLst/>
          </a:prstGeom>
        </p:spPr>
      </p:pic>
      <p:sp>
        <p:nvSpPr>
          <p:cNvPr id="4" name="Rectangle 3">
            <a:extLst>
              <a:ext uri="{FF2B5EF4-FFF2-40B4-BE49-F238E27FC236}">
                <a16:creationId xmlns:a16="http://schemas.microsoft.com/office/drawing/2014/main" id="{DAA6EF7F-4E91-0FCE-7AE9-81ADE3299D99}"/>
              </a:ext>
            </a:extLst>
          </p:cNvPr>
          <p:cNvSpPr/>
          <p:nvPr userDrawn="1"/>
        </p:nvSpPr>
        <p:spPr>
          <a:xfrm>
            <a:off x="0" y="-1"/>
            <a:ext cx="12191993" cy="6858001"/>
          </a:xfrm>
          <a:prstGeom prst="rect">
            <a:avLst/>
          </a:prstGeom>
          <a:solidFill>
            <a:schemeClr val="tx1">
              <a:lumMod val="50000"/>
              <a:alpha val="2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5" name="Rectangle 4">
            <a:extLst>
              <a:ext uri="{FF2B5EF4-FFF2-40B4-BE49-F238E27FC236}">
                <a16:creationId xmlns:a16="http://schemas.microsoft.com/office/drawing/2014/main" id="{8AD845F6-6076-9881-6851-B81788858296}"/>
              </a:ext>
            </a:extLst>
          </p:cNvPr>
          <p:cNvSpPr/>
          <p:nvPr userDrawn="1"/>
        </p:nvSpPr>
        <p:spPr>
          <a:xfrm>
            <a:off x="0" y="0"/>
            <a:ext cx="12192000" cy="6858000"/>
          </a:xfrm>
          <a:prstGeom prst="rect">
            <a:avLst/>
          </a:prstGeom>
          <a:solidFill>
            <a:schemeClr val="tx1">
              <a:lumMod val="50000"/>
              <a:alpha val="38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5589587"/>
            <a:ext cx="12191998" cy="1282923"/>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bg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2628093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1"/>
            <a:ext cx="12191994" cy="6858001"/>
          </a:xfrm>
          <a:prstGeom prst="rect">
            <a:avLst/>
          </a:prstGeom>
        </p:spPr>
      </p:pic>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4203700"/>
            <a:ext cx="12191998" cy="2668810"/>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tx2"/>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tx2"/>
          </a:solid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tx2"/>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433584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0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1"/>
            <a:ext cx="12191994" cy="6858001"/>
          </a:xfrm>
          <a:prstGeom prst="rect">
            <a:avLst/>
          </a:prstGeom>
        </p:spPr>
      </p:pic>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3759199"/>
            <a:ext cx="12191998" cy="3113309"/>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tx2"/>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tx2"/>
          </a:solid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tx2"/>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2174629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1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 y="-1"/>
            <a:ext cx="12191994" cy="6858001"/>
          </a:xfrm>
          <a:prstGeom prst="rect">
            <a:avLst/>
          </a:prstGeom>
        </p:spPr>
      </p:pic>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3759199"/>
            <a:ext cx="12191998" cy="3113309"/>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bg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383103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Cover - colour panel">
    <p:spTree>
      <p:nvGrpSpPr>
        <p:cNvPr id="1" name=""/>
        <p:cNvGrpSpPr/>
        <p:nvPr/>
      </p:nvGrpSpPr>
      <p:grpSpPr>
        <a:xfrm>
          <a:off x="0" y="0"/>
          <a:ext cx="0" cy="0"/>
          <a:chOff x="0" y="0"/>
          <a:chExt cx="0" cy="0"/>
        </a:xfrm>
      </p:grpSpPr>
      <p:pic>
        <p:nvPicPr>
          <p:cNvPr id="6" name="Picture 5" descr="A person working in a restaurant&#10;&#10;Description automatically generated with low confidence">
            <a:extLst>
              <a:ext uri="{FF2B5EF4-FFF2-40B4-BE49-F238E27FC236}">
                <a16:creationId xmlns:a16="http://schemas.microsoft.com/office/drawing/2014/main" id="{18605452-AEE0-4DF9-8005-2F57C8B516D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1586" b="3871"/>
          <a:stretch/>
        </p:blipFill>
        <p:spPr>
          <a:xfrm>
            <a:off x="0" y="-1"/>
            <a:ext cx="12192000" cy="6858001"/>
          </a:xfrm>
          <a:prstGeom prst="rect">
            <a:avLst/>
          </a:prstGeom>
        </p:spPr>
      </p:pic>
      <p:sp>
        <p:nvSpPr>
          <p:cNvPr id="22" name="Rectangle 21">
            <a:extLst>
              <a:ext uri="{FF2B5EF4-FFF2-40B4-BE49-F238E27FC236}">
                <a16:creationId xmlns:a16="http://schemas.microsoft.com/office/drawing/2014/main" id="{7423821E-0ACC-4BB7-B364-A3136E97EDDE}"/>
              </a:ext>
            </a:extLst>
          </p:cNvPr>
          <p:cNvSpPr/>
          <p:nvPr userDrawn="1"/>
        </p:nvSpPr>
        <p:spPr>
          <a:xfrm rot="16200000">
            <a:off x="-378379" y="383621"/>
            <a:ext cx="6852758" cy="6096000"/>
          </a:xfrm>
          <a:prstGeom prst="rect">
            <a:avLst/>
          </a:prstGeom>
          <a:gradFill>
            <a:gsLst>
              <a:gs pos="0">
                <a:srgbClr val="000000"/>
              </a:gs>
              <a:gs pos="100000">
                <a:srgbClr val="000000">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algn="ctr"/>
            <a:endParaRPr lang="en-GB"/>
          </a:p>
        </p:txBody>
      </p:sp>
      <p:sp>
        <p:nvSpPr>
          <p:cNvPr id="3" name="Subtitle 2"/>
          <p:cNvSpPr>
            <a:spLocks noGrp="1"/>
          </p:cNvSpPr>
          <p:nvPr>
            <p:ph type="subTitle" idx="1"/>
          </p:nvPr>
        </p:nvSpPr>
        <p:spPr bwMode="gray">
          <a:xfrm>
            <a:off x="431800" y="2544833"/>
            <a:ext cx="4114800" cy="307777"/>
          </a:xfrm>
        </p:spPr>
        <p:txBody>
          <a:bodyPr wrap="square" anchor="t">
            <a:no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4114185" cy="787908"/>
          </a:xfrm>
        </p:spPr>
        <p:txBody>
          <a:bodyPr wrap="square" anchor="b" anchorCtr="0">
            <a:no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040955"/>
            <a:ext cx="4114186" cy="215444"/>
          </a:xfrm>
        </p:spPr>
        <p:txBody>
          <a:bodyPr vert="horz" wrap="square" lIns="0" tIns="0" rIns="0" bIns="0" rtlCol="0" anchor="b" anchorCtr="0">
            <a:no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 / Date</a:t>
            </a:r>
            <a:endParaRPr lang="en-GB"/>
          </a:p>
        </p:txBody>
      </p:sp>
      <p:grpSp>
        <p:nvGrpSpPr>
          <p:cNvPr id="37" name="Group 36">
            <a:extLst>
              <a:ext uri="{FF2B5EF4-FFF2-40B4-BE49-F238E27FC236}">
                <a16:creationId xmlns:a16="http://schemas.microsoft.com/office/drawing/2014/main" id="{4A1C59DE-C7FF-4944-A77F-6C63416FF256}"/>
              </a:ext>
            </a:extLst>
          </p:cNvPr>
          <p:cNvGrpSpPr/>
          <p:nvPr userDrawn="1"/>
        </p:nvGrpSpPr>
        <p:grpSpPr>
          <a:xfrm>
            <a:off x="704300" y="0"/>
            <a:ext cx="161925" cy="876850"/>
            <a:chOff x="440101" y="0"/>
            <a:chExt cx="161925" cy="876850"/>
          </a:xfrm>
          <a:solidFill>
            <a:schemeClr val="bg1"/>
          </a:solidFill>
        </p:grpSpPr>
        <p:sp>
          <p:nvSpPr>
            <p:cNvPr id="38" name="Freeform 11">
              <a:extLst>
                <a:ext uri="{FF2B5EF4-FFF2-40B4-BE49-F238E27FC236}">
                  <a16:creationId xmlns:a16="http://schemas.microsoft.com/office/drawing/2014/main" id="{C3C58309-9B83-4F84-AC07-5083424CD7B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sp>
          <p:nvSpPr>
            <p:cNvPr id="39" name="Freeform 11">
              <a:extLst>
                <a:ext uri="{FF2B5EF4-FFF2-40B4-BE49-F238E27FC236}">
                  <a16:creationId xmlns:a16="http://schemas.microsoft.com/office/drawing/2014/main" id="{F0CB644B-ABF6-4DAF-805A-262DE4EF2A8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grpFill/>
            <a:ln w="9525">
              <a:noFill/>
              <a:round/>
              <a:headEnd/>
              <a:tailEnd/>
            </a:ln>
          </p:spPr>
          <p:txBody>
            <a:bodyPr lIns="91427" tIns="45714" rIns="91427" bIns="45714">
              <a:noAutofit/>
            </a:bodyPr>
            <a:lstStyle/>
            <a:p>
              <a:pPr algn="ctr">
                <a:defRPr/>
              </a:pPr>
              <a:endParaRPr lang="en-GB"/>
            </a:p>
          </p:txBody>
        </p:sp>
      </p:grpSp>
      <p:grpSp>
        <p:nvGrpSpPr>
          <p:cNvPr id="40" name="Group 39">
            <a:extLst>
              <a:ext uri="{FF2B5EF4-FFF2-40B4-BE49-F238E27FC236}">
                <a16:creationId xmlns:a16="http://schemas.microsoft.com/office/drawing/2014/main" id="{CD263A52-FC5D-4A2F-B7BE-6F968EBC0BE3}"/>
              </a:ext>
            </a:extLst>
          </p:cNvPr>
          <p:cNvGrpSpPr/>
          <p:nvPr userDrawn="1"/>
        </p:nvGrpSpPr>
        <p:grpSpPr>
          <a:xfrm>
            <a:off x="704300" y="4929783"/>
            <a:ext cx="161925" cy="1928217"/>
            <a:chOff x="440101" y="4929783"/>
            <a:chExt cx="161925" cy="1928217"/>
          </a:xfrm>
          <a:solidFill>
            <a:schemeClr val="bg1"/>
          </a:solidFill>
        </p:grpSpPr>
        <p:sp>
          <p:nvSpPr>
            <p:cNvPr id="41" name="Freeform 12">
              <a:extLst>
                <a:ext uri="{FF2B5EF4-FFF2-40B4-BE49-F238E27FC236}">
                  <a16:creationId xmlns:a16="http://schemas.microsoft.com/office/drawing/2014/main" id="{9973BA5A-1402-4FE3-ABC9-618A4F8ED97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2" name="Freeform 12">
              <a:extLst>
                <a:ext uri="{FF2B5EF4-FFF2-40B4-BE49-F238E27FC236}">
                  <a16:creationId xmlns:a16="http://schemas.microsoft.com/office/drawing/2014/main" id="{92678989-032A-4FEF-BE6B-D4FE6751298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3" name="Freeform 12">
              <a:extLst>
                <a:ext uri="{FF2B5EF4-FFF2-40B4-BE49-F238E27FC236}">
                  <a16:creationId xmlns:a16="http://schemas.microsoft.com/office/drawing/2014/main" id="{955F6958-5A88-465C-96B6-88D8986A1F4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4" name="Freeform 12">
              <a:extLst>
                <a:ext uri="{FF2B5EF4-FFF2-40B4-BE49-F238E27FC236}">
                  <a16:creationId xmlns:a16="http://schemas.microsoft.com/office/drawing/2014/main" id="{67389A17-FBF1-4B36-AE88-44C55DF9B4C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sp>
          <p:nvSpPr>
            <p:cNvPr id="45" name="Freeform 12">
              <a:extLst>
                <a:ext uri="{FF2B5EF4-FFF2-40B4-BE49-F238E27FC236}">
                  <a16:creationId xmlns:a16="http://schemas.microsoft.com/office/drawing/2014/main" id="{1D0313A3-5A46-4DE7-B33B-53F8BE4BD594}"/>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noAutofit/>
            </a:bodyPr>
            <a:lstStyle/>
            <a:p>
              <a:pPr algn="ctr">
                <a:defRPr/>
              </a:pPr>
              <a:endParaRPr lang="en-GB"/>
            </a:p>
          </p:txBody>
        </p:sp>
      </p:grpSp>
      <p:pic>
        <p:nvPicPr>
          <p:cNvPr id="18" name="Picture 17">
            <a:extLst>
              <a:ext uri="{FF2B5EF4-FFF2-40B4-BE49-F238E27FC236}">
                <a16:creationId xmlns:a16="http://schemas.microsoft.com/office/drawing/2014/main" id="{15BFC474-B2CD-4F5F-8A2F-CE51F13A7B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3804985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9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1"/>
            <a:ext cx="12191994" cy="6858001"/>
          </a:xfrm>
          <a:prstGeom prst="rect">
            <a:avLst/>
          </a:prstGeom>
        </p:spPr>
      </p:pic>
      <p:sp>
        <p:nvSpPr>
          <p:cNvPr id="4" name="Rectangle 3">
            <a:extLst>
              <a:ext uri="{FF2B5EF4-FFF2-40B4-BE49-F238E27FC236}">
                <a16:creationId xmlns:a16="http://schemas.microsoft.com/office/drawing/2014/main" id="{9C429A08-30CE-49A7-3BA7-07140E362A48}"/>
              </a:ext>
            </a:extLst>
          </p:cNvPr>
          <p:cNvSpPr/>
          <p:nvPr userDrawn="1"/>
        </p:nvSpPr>
        <p:spPr>
          <a:xfrm>
            <a:off x="0" y="0"/>
            <a:ext cx="12192000" cy="6858000"/>
          </a:xfrm>
          <a:prstGeom prst="rect">
            <a:avLst/>
          </a:prstGeom>
          <a:solidFill>
            <a:schemeClr val="tx1">
              <a:lumMod val="50000"/>
              <a:alpha val="18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5" name="Rectangle 4">
            <a:extLst>
              <a:ext uri="{FF2B5EF4-FFF2-40B4-BE49-F238E27FC236}">
                <a16:creationId xmlns:a16="http://schemas.microsoft.com/office/drawing/2014/main" id="{FF247BB0-5953-1C9E-C93A-BC359E921401}"/>
              </a:ext>
            </a:extLst>
          </p:cNvPr>
          <p:cNvSpPr/>
          <p:nvPr userDrawn="1"/>
        </p:nvSpPr>
        <p:spPr>
          <a:xfrm>
            <a:off x="3" y="1"/>
            <a:ext cx="12191998" cy="2533650"/>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5589587"/>
            <a:ext cx="12191998" cy="1282923"/>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bg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solidFill>
                <a:schemeClr val="bg1"/>
              </a:solidFill>
            </a:endParaRPr>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2164803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2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2"/>
            <a:ext cx="12191994" cy="6858001"/>
          </a:xfrm>
          <a:prstGeom prst="rect">
            <a:avLst/>
          </a:prstGeom>
        </p:spPr>
      </p:pic>
      <p:sp>
        <p:nvSpPr>
          <p:cNvPr id="4" name="Rectangle 3">
            <a:extLst>
              <a:ext uri="{FF2B5EF4-FFF2-40B4-BE49-F238E27FC236}">
                <a16:creationId xmlns:a16="http://schemas.microsoft.com/office/drawing/2014/main" id="{9C429A08-30CE-49A7-3BA7-07140E362A48}"/>
              </a:ext>
            </a:extLst>
          </p:cNvPr>
          <p:cNvSpPr/>
          <p:nvPr userDrawn="1"/>
        </p:nvSpPr>
        <p:spPr>
          <a:xfrm>
            <a:off x="-1" y="0"/>
            <a:ext cx="12192001" cy="6858000"/>
          </a:xfrm>
          <a:prstGeom prst="rect">
            <a:avLst/>
          </a:prstGeom>
          <a:solidFill>
            <a:schemeClr val="tx1">
              <a:lumMod val="50000"/>
              <a:alpha val="42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5" name="Rectangle 4">
            <a:extLst>
              <a:ext uri="{FF2B5EF4-FFF2-40B4-BE49-F238E27FC236}">
                <a16:creationId xmlns:a16="http://schemas.microsoft.com/office/drawing/2014/main" id="{FF247BB0-5953-1C9E-C93A-BC359E921401}"/>
              </a:ext>
            </a:extLst>
          </p:cNvPr>
          <p:cNvSpPr/>
          <p:nvPr userDrawn="1"/>
        </p:nvSpPr>
        <p:spPr>
          <a:xfrm>
            <a:off x="3" y="1"/>
            <a:ext cx="12191998" cy="2533650"/>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5589587"/>
            <a:ext cx="12191998" cy="1282923"/>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bg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solidFill>
                <a:schemeClr val="bg1"/>
              </a:solidFill>
            </a:endParaRPr>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770303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 y="-2"/>
            <a:ext cx="12191994" cy="6858001"/>
          </a:xfrm>
          <a:prstGeom prst="rect">
            <a:avLst/>
          </a:prstGeom>
        </p:spPr>
      </p:pic>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5589587"/>
            <a:ext cx="12191998" cy="1282923"/>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bg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tx2"/>
          </a:solidFill>
          <a:ln w="9525">
            <a:noFill/>
            <a:round/>
            <a:headEnd/>
            <a:tailEnd/>
          </a:ln>
        </p:spPr>
        <p:txBody>
          <a:bodyPr lIns="91427" tIns="45714" rIns="91427" bIns="45714"/>
          <a:lstStyle/>
          <a:p>
            <a:pPr algn="ctr">
              <a:defRPr/>
            </a:pPr>
            <a:endParaRPr lang="en-GB">
              <a:solidFill>
                <a:schemeClr val="bg1"/>
              </a:solidFill>
            </a:endParaRPr>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tx2"/>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1508487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3__img bg2">
    <p:bg bwMode="gray">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77A49-95A5-6482-EFE7-43A708275586}"/>
              </a:ext>
            </a:extLst>
          </p:cNvPr>
          <p:cNvSpPr/>
          <p:nvPr userDrawn="1"/>
        </p:nvSpPr>
        <p:spPr>
          <a:xfrm>
            <a:off x="-1" y="9527"/>
            <a:ext cx="12191997" cy="6857999"/>
          </a:xfrm>
          <a:prstGeom prst="rect">
            <a:avLst/>
          </a:prstGeom>
          <a:gradFill flip="none" rotWithShape="1">
            <a:gsLst>
              <a:gs pos="76000">
                <a:schemeClr val="bg1">
                  <a:alpha val="0"/>
                </a:schemeClr>
              </a:gs>
              <a:gs pos="0">
                <a:schemeClr val="bg1">
                  <a:alpha val="80000"/>
                </a:schemeClr>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96000" tIns="96000" rIns="96000" bIns="96000" rtlCol="0" anchor="ctr"/>
          <a:lstStyle/>
          <a:p>
            <a:pPr algn="ctr"/>
            <a:endParaRPr lang="en-US" sz="1600"/>
          </a:p>
        </p:txBody>
      </p:sp>
      <p:sp>
        <p:nvSpPr>
          <p:cNvPr id="5" name="Rectangle 4">
            <a:extLst>
              <a:ext uri="{FF2B5EF4-FFF2-40B4-BE49-F238E27FC236}">
                <a16:creationId xmlns:a16="http://schemas.microsoft.com/office/drawing/2014/main" id="{FF247BB0-5953-1C9E-C93A-BC359E921401}"/>
              </a:ext>
            </a:extLst>
          </p:cNvPr>
          <p:cNvSpPr/>
          <p:nvPr userDrawn="1"/>
        </p:nvSpPr>
        <p:spPr>
          <a:xfrm>
            <a:off x="3" y="1596574"/>
            <a:ext cx="12191998" cy="2365825"/>
          </a:xfrm>
          <a:prstGeom prst="rect">
            <a:avLst/>
          </a:prstGeom>
          <a:gradFill>
            <a:gsLst>
              <a:gs pos="0">
                <a:schemeClr val="bg1"/>
              </a:gs>
              <a:gs pos="99000">
                <a:schemeClr val="bg1">
                  <a:alpha val="0"/>
                </a:scheme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5589587"/>
            <a:ext cx="12191998" cy="1282923"/>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tx2"/>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tx2"/>
          </a:solidFill>
          <a:ln w="9525">
            <a:noFill/>
            <a:round/>
            <a:headEnd/>
            <a:tailEnd/>
          </a:ln>
        </p:spPr>
        <p:txBody>
          <a:bodyPr lIns="91427" tIns="45714" rIns="91427" bIns="45714"/>
          <a:lstStyle/>
          <a:p>
            <a:pPr algn="ctr">
              <a:defRPr/>
            </a:pPr>
            <a:endParaRPr lang="en-GB">
              <a:solidFill>
                <a:schemeClr val="bg1"/>
              </a:solidFill>
            </a:endParaRPr>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tx2"/>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3810498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8__img bg2">
    <p:bg bwMode="gray">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 y="-1"/>
            <a:ext cx="12191994" cy="6858001"/>
          </a:xfrm>
          <a:prstGeom prst="rect">
            <a:avLst/>
          </a:prstGeom>
        </p:spPr>
      </p:pic>
      <p:sp>
        <p:nvSpPr>
          <p:cNvPr id="4" name="Rectangle 3">
            <a:extLst>
              <a:ext uri="{FF2B5EF4-FFF2-40B4-BE49-F238E27FC236}">
                <a16:creationId xmlns:a16="http://schemas.microsoft.com/office/drawing/2014/main" id="{F6377C2F-A44A-3932-26FF-D62C600F0223}"/>
              </a:ext>
            </a:extLst>
          </p:cNvPr>
          <p:cNvSpPr/>
          <p:nvPr userDrawn="1"/>
        </p:nvSpPr>
        <p:spPr>
          <a:xfrm>
            <a:off x="0" y="0"/>
            <a:ext cx="12192000" cy="6858000"/>
          </a:xfrm>
          <a:prstGeom prst="rect">
            <a:avLst/>
          </a:prstGeom>
          <a:solidFill>
            <a:schemeClr val="tx1">
              <a:lumMod val="50000"/>
              <a:alpha val="38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2" name="Rectangle 11">
            <a:extLst>
              <a:ext uri="{FF2B5EF4-FFF2-40B4-BE49-F238E27FC236}">
                <a16:creationId xmlns:a16="http://schemas.microsoft.com/office/drawing/2014/main" id="{809E426D-341F-3BC3-BDF2-47196ECD948C}"/>
              </a:ext>
            </a:extLst>
          </p:cNvPr>
          <p:cNvSpPr/>
          <p:nvPr userDrawn="1"/>
        </p:nvSpPr>
        <p:spPr>
          <a:xfrm rot="10800000">
            <a:off x="3" y="5589587"/>
            <a:ext cx="12191998" cy="1282923"/>
          </a:xfrm>
          <a:prstGeom prst="rect">
            <a:avLst/>
          </a:prstGeom>
          <a:gradFill>
            <a:gsLst>
              <a:gs pos="0">
                <a:srgbClr val="000000">
                  <a:alpha val="45000"/>
                </a:srgbClr>
              </a:gs>
              <a:gs pos="99000">
                <a:srgbClr val="000000">
                  <a:alpha val="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lvl1pPr>
              <a:defRPr>
                <a:solidFill>
                  <a:schemeClr val="bg1"/>
                </a:solidFill>
              </a:defRPr>
            </a:lvl1p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bg1"/>
                </a:solidFill>
              </a:defRPr>
            </a:lvl1pPr>
          </a:lstStyle>
          <a:p>
            <a:pPr lvl="0"/>
            <a:r>
              <a:rPr lang="en-US"/>
              <a:t>[Subtitle]</a:t>
            </a:r>
          </a:p>
        </p:txBody>
      </p:sp>
      <p:sp>
        <p:nvSpPr>
          <p:cNvPr id="8" name="Freeform 11">
            <a:extLst>
              <a:ext uri="{FF2B5EF4-FFF2-40B4-BE49-F238E27FC236}">
                <a16:creationId xmlns:a16="http://schemas.microsoft.com/office/drawing/2014/main" id="{42E27E9A-7B7C-49FA-95D0-B673017E90E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9" name="Freeform 12">
            <a:extLst>
              <a:ext uri="{FF2B5EF4-FFF2-40B4-BE49-F238E27FC236}">
                <a16:creationId xmlns:a16="http://schemas.microsoft.com/office/drawing/2014/main" id="{56B48E13-5838-42F9-AA09-1D8A7406659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pic>
        <p:nvPicPr>
          <p:cNvPr id="11" name="Picture 10">
            <a:extLst>
              <a:ext uri="{FF2B5EF4-FFF2-40B4-BE49-F238E27FC236}">
                <a16:creationId xmlns:a16="http://schemas.microsoft.com/office/drawing/2014/main" id="{182D64BF-FBB5-BF14-AC5A-1B2A7533F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01141" y="6130628"/>
            <a:ext cx="3164963" cy="400753"/>
          </a:xfrm>
          <a:prstGeom prst="rect">
            <a:avLst/>
          </a:prstGeom>
        </p:spPr>
      </p:pic>
    </p:spTree>
    <p:extLst>
      <p:ext uri="{BB962C8B-B14F-4D97-AF65-F5344CB8AC3E}">
        <p14:creationId xmlns:p14="http://schemas.microsoft.com/office/powerpoint/2010/main" val="841382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01_nur_Headline">
    <p:bg bwMode="gray">
      <p:bgRef idx="1001">
        <a:schemeClr val="bg1"/>
      </p:bgRef>
    </p:bg>
    <p:spTree>
      <p:nvGrpSpPr>
        <p:cNvPr id="1" name=""/>
        <p:cNvGrpSpPr/>
        <p:nvPr/>
      </p:nvGrpSpPr>
      <p:grpSpPr>
        <a:xfrm>
          <a:off x="0" y="0"/>
          <a:ext cx="0" cy="0"/>
          <a:chOff x="0" y="0"/>
          <a:chExt cx="0" cy="0"/>
        </a:xfrm>
      </p:grpSpPr>
      <p:sp>
        <p:nvSpPr>
          <p:cNvPr id="5" name="Textplatzhalter 5"/>
          <p:cNvSpPr>
            <a:spLocks noGrp="1"/>
          </p:cNvSpPr>
          <p:nvPr>
            <p:ph type="body" sz="quarter" idx="15" hasCustomPrompt="1"/>
          </p:nvPr>
        </p:nvSpPr>
        <p:spPr bwMode="gray">
          <a:xfrm>
            <a:off x="431803" y="1159967"/>
            <a:ext cx="11328397" cy="345875"/>
          </a:xfrm>
          <a:prstGeom prst="rect">
            <a:avLst/>
          </a:prstGeom>
        </p:spPr>
        <p:txBody>
          <a:bodyPr vert="horz" lIns="0" tIns="0" rIns="0" bIns="0" rtlCol="0" anchor="t">
            <a:noAutofit/>
          </a:bodyPr>
          <a:lstStyle>
            <a:lvl1pPr marL="0" indent="0" algn="l" defTabSz="914089" rtl="0" eaLnBrk="1" latinLnBrk="0" hangingPunct="1">
              <a:lnSpc>
                <a:spcPct val="80000"/>
              </a:lnSpc>
              <a:spcBef>
                <a:spcPts val="0"/>
              </a:spcBef>
              <a:spcAft>
                <a:spcPts val="0"/>
              </a:spcAft>
              <a:buFont typeface="Arial" pitchFamily="34" charset="0"/>
              <a:buNone/>
              <a:defRPr lang="de-DE" sz="2400" b="0" kern="1200" smtClean="0">
                <a:solidFill>
                  <a:schemeClr val="tx1"/>
                </a:solidFill>
                <a:latin typeface="+mn-lt"/>
                <a:ea typeface="+mn-ea"/>
                <a:cs typeface="+mn-cs"/>
              </a:defRPr>
            </a:lvl1pPr>
            <a:lvl2pPr>
              <a:defRPr lang="de-DE" smtClean="0"/>
            </a:lvl2pPr>
            <a:lvl3pPr>
              <a:defRPr lang="de-DE" smtClean="0"/>
            </a:lvl3pPr>
            <a:lvl4pPr>
              <a:defRPr lang="de-DE" smtClean="0"/>
            </a:lvl4pPr>
            <a:lvl5pPr>
              <a:defRPr lang="de-DE"/>
            </a:lvl5pPr>
          </a:lstStyle>
          <a:p>
            <a:pPr marL="0" lvl="0" indent="0" algn="l" defTabSz="914089" rtl="0" eaLnBrk="1" latinLnBrk="0" hangingPunct="1">
              <a:lnSpc>
                <a:spcPct val="80000"/>
              </a:lnSpc>
              <a:spcBef>
                <a:spcPts val="0"/>
              </a:spcBef>
              <a:spcAft>
                <a:spcPts val="0"/>
              </a:spcAft>
              <a:buFont typeface="Arial" pitchFamily="34" charset="0"/>
              <a:buNone/>
            </a:pPr>
            <a:r>
              <a:rPr lang="de-DE"/>
              <a:t>Geben Sie Ihren Untertitel ein</a:t>
            </a:r>
          </a:p>
        </p:txBody>
      </p:sp>
      <p:sp>
        <p:nvSpPr>
          <p:cNvPr id="4" name="Titelplatzhalter 3">
            <a:extLst>
              <a:ext uri="{FF2B5EF4-FFF2-40B4-BE49-F238E27FC236}">
                <a16:creationId xmlns:a16="http://schemas.microsoft.com/office/drawing/2014/main" id="{8D96345D-E1BD-4EF4-B3A8-A605A8952AF5}"/>
              </a:ext>
            </a:extLst>
          </p:cNvPr>
          <p:cNvSpPr>
            <a:spLocks noGrp="1"/>
          </p:cNvSpPr>
          <p:nvPr>
            <p:ph type="title" hasCustomPrompt="1"/>
          </p:nvPr>
        </p:nvSpPr>
        <p:spPr>
          <a:xfrm>
            <a:off x="431802" y="740834"/>
            <a:ext cx="11328399" cy="403129"/>
          </a:xfrm>
          <a:prstGeom prst="rect">
            <a:avLst/>
          </a:prstGeom>
        </p:spPr>
        <p:txBody>
          <a:bodyPr vert="horz" lIns="0" tIns="0" rIns="0" bIns="0" rtlCol="0" anchor="t">
            <a:noAutofit/>
          </a:bodyPr>
          <a:lstStyle>
            <a:lvl1pPr>
              <a:defRPr>
                <a:solidFill>
                  <a:schemeClr val="tx1"/>
                </a:solidFill>
              </a:defRPr>
            </a:lvl1pPr>
          </a:lstStyle>
          <a:p>
            <a:r>
              <a:rPr lang="de-DE"/>
              <a:t>Titelmasterformat durch Klicken bearbeiten</a:t>
            </a:r>
          </a:p>
        </p:txBody>
      </p:sp>
      <p:sp>
        <p:nvSpPr>
          <p:cNvPr id="7" name="Fußzeile">
            <a:extLst>
              <a:ext uri="{FF2B5EF4-FFF2-40B4-BE49-F238E27FC236}">
                <a16:creationId xmlns:a16="http://schemas.microsoft.com/office/drawing/2014/main" id="{85D3DE8C-EA6A-42EB-A951-FCF517C78FBB}"/>
              </a:ext>
            </a:extLst>
          </p:cNvPr>
          <p:cNvSpPr>
            <a:spLocks noGrp="1"/>
          </p:cNvSpPr>
          <p:nvPr>
            <p:ph type="ftr" sz="quarter" idx="3"/>
          </p:nvPr>
        </p:nvSpPr>
        <p:spPr bwMode="gray">
          <a:xfrm>
            <a:off x="1303591" y="6470158"/>
            <a:ext cx="5760000" cy="164148"/>
          </a:xfrm>
          <a:prstGeom prst="rect">
            <a:avLst/>
          </a:prstGeom>
        </p:spPr>
        <p:txBody>
          <a:bodyPr vert="horz" lIns="0" tIns="0" rIns="0" bIns="0" rtlCol="0" anchor="b"/>
          <a:lstStyle>
            <a:lvl1pPr algn="ctr">
              <a:defRPr lang="de-DE" sz="1067" kern="1200" dirty="0" smtClean="0">
                <a:solidFill>
                  <a:schemeClr val="tx1"/>
                </a:solidFill>
                <a:latin typeface="+mn-lt"/>
                <a:ea typeface="+mn-ea"/>
                <a:cs typeface="+mn-cs"/>
              </a:defRPr>
            </a:lvl1pPr>
          </a:lstStyle>
          <a:p>
            <a:pPr algn="l"/>
            <a:r>
              <a:rPr lang="en-US"/>
              <a:t>Präsentationstitel</a:t>
            </a:r>
          </a:p>
        </p:txBody>
      </p:sp>
    </p:spTree>
    <p:extLst>
      <p:ext uri="{BB962C8B-B14F-4D97-AF65-F5344CB8AC3E}">
        <p14:creationId xmlns:p14="http://schemas.microsoft.com/office/powerpoint/2010/main" val="253977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Image_Cover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3585E5-D709-4B66-BF44-AD19952C2579}"/>
              </a:ext>
            </a:extLst>
          </p:cNvPr>
          <p:cNvSpPr/>
          <p:nvPr userDrawn="1"/>
        </p:nvSpPr>
        <p:spPr>
          <a:xfrm flipH="1">
            <a:off x="410863" y="325407"/>
            <a:ext cx="11376249" cy="6203821"/>
          </a:xfrm>
          <a:prstGeom prst="rect">
            <a:avLst/>
          </a:prstGeom>
          <a:blipFill dpi="0" rotWithShape="1">
            <a:blip r:embed="rId2" cstate="email">
              <a:extLst>
                <a:ext uri="{28A0092B-C50C-407E-A947-70E740481C1C}">
                  <a14:useLocalDpi xmlns:a14="http://schemas.microsoft.com/office/drawing/2010/main" val="0"/>
                </a:ext>
              </a:extLst>
            </a:blip>
            <a:srcRect/>
            <a:stretch>
              <a:fillRect l="-2848"/>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lIns="65303" tIns="65303" rIns="65303" bIns="65303" rtlCol="0" anchor="ctr"/>
          <a:lstStyle/>
          <a:p>
            <a:pPr algn="ctr"/>
            <a:endParaRPr lang="en-GB" sz="1633"/>
          </a:p>
        </p:txBody>
      </p:sp>
      <p:sp>
        <p:nvSpPr>
          <p:cNvPr id="3" name="Subtitle 2"/>
          <p:cNvSpPr>
            <a:spLocks noGrp="1"/>
          </p:cNvSpPr>
          <p:nvPr>
            <p:ph type="subTitle" idx="1"/>
          </p:nvPr>
        </p:nvSpPr>
        <p:spPr bwMode="gray">
          <a:xfrm>
            <a:off x="822695" y="3199443"/>
            <a:ext cx="4922359" cy="195406"/>
          </a:xfrm>
          <a:prstGeom prst="rect">
            <a:avLst/>
          </a:prstGeom>
        </p:spPr>
        <p:txBody>
          <a:bodyPr wrap="square" lIns="0" tIns="0" rIns="0" bIns="0" anchor="t">
            <a:spAutoFit/>
          </a:bodyPr>
          <a:lstStyle>
            <a:lvl1pPr marL="0" indent="0" algn="l">
              <a:buNone/>
              <a:defRPr sz="1270" b="0">
                <a:solidFill>
                  <a:schemeClr val="tx1"/>
                </a:solidFill>
              </a:defRPr>
            </a:lvl1pPr>
            <a:lvl2pPr marL="473026" indent="0" algn="ctr">
              <a:buNone/>
              <a:defRPr>
                <a:solidFill>
                  <a:schemeClr val="tx1">
                    <a:tint val="75000"/>
                  </a:schemeClr>
                </a:solidFill>
              </a:defRPr>
            </a:lvl2pPr>
            <a:lvl3pPr marL="946052" indent="0" algn="ctr">
              <a:buNone/>
              <a:defRPr>
                <a:solidFill>
                  <a:schemeClr val="tx1">
                    <a:tint val="75000"/>
                  </a:schemeClr>
                </a:solidFill>
              </a:defRPr>
            </a:lvl3pPr>
            <a:lvl4pPr marL="1419078" indent="0" algn="ctr">
              <a:buNone/>
              <a:defRPr>
                <a:solidFill>
                  <a:schemeClr val="tx1">
                    <a:tint val="75000"/>
                  </a:schemeClr>
                </a:solidFill>
              </a:defRPr>
            </a:lvl4pPr>
            <a:lvl5pPr marL="1892104" indent="0" algn="ctr">
              <a:buNone/>
              <a:defRPr>
                <a:solidFill>
                  <a:schemeClr val="tx1">
                    <a:tint val="75000"/>
                  </a:schemeClr>
                </a:solidFill>
              </a:defRPr>
            </a:lvl5pPr>
            <a:lvl6pPr marL="2365129" indent="0" algn="ctr">
              <a:buNone/>
              <a:defRPr>
                <a:solidFill>
                  <a:schemeClr val="tx1">
                    <a:tint val="75000"/>
                  </a:schemeClr>
                </a:solidFill>
              </a:defRPr>
            </a:lvl6pPr>
            <a:lvl7pPr marL="2838155" indent="0" algn="ctr">
              <a:buNone/>
              <a:defRPr>
                <a:solidFill>
                  <a:schemeClr val="tx1">
                    <a:tint val="75000"/>
                  </a:schemeClr>
                </a:solidFill>
              </a:defRPr>
            </a:lvl7pPr>
            <a:lvl8pPr marL="3311181" indent="0" algn="ctr">
              <a:buNone/>
              <a:defRPr>
                <a:solidFill>
                  <a:schemeClr val="tx1">
                    <a:tint val="75000"/>
                  </a:schemeClr>
                </a:solidFill>
              </a:defRPr>
            </a:lvl8pPr>
            <a:lvl9pPr marL="378420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822695" y="2601398"/>
            <a:ext cx="4922359" cy="580633"/>
          </a:xfrm>
        </p:spPr>
        <p:txBody>
          <a:bodyPr wrap="square" anchor="t">
            <a:spAutoFit/>
          </a:bodyPr>
          <a:lstStyle>
            <a:lvl1pPr algn="l">
              <a:defRPr sz="2358">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822695" y="2369580"/>
            <a:ext cx="4922359" cy="156324"/>
          </a:xfrm>
          <a:prstGeom prst="rect">
            <a:avLst/>
          </a:prstGeom>
        </p:spPr>
        <p:txBody>
          <a:bodyPr vert="horz" wrap="square" lIns="0" tIns="0" rIns="0" bIns="0" rtlCol="0" anchor="t" anchorCtr="0">
            <a:spAutoFit/>
          </a:bodyPr>
          <a:lstStyle>
            <a:lvl1pPr algn="l" defTabSz="946052" rtl="0" eaLnBrk="1" latinLnBrk="0" hangingPunct="1">
              <a:lnSpc>
                <a:spcPct val="80000"/>
              </a:lnSpc>
              <a:spcBef>
                <a:spcPct val="0"/>
              </a:spcBef>
              <a:buNone/>
              <a:defRPr lang="en-GB" sz="1270" b="1" kern="1200" cap="all" baseline="0" dirty="0" smtClean="0">
                <a:solidFill>
                  <a:schemeClr val="tx1"/>
                </a:solidFill>
                <a:latin typeface="+mj-lt"/>
                <a:ea typeface="+mj-ea"/>
                <a:cs typeface="+mj-cs"/>
              </a:defRPr>
            </a:lvl1pPr>
            <a:lvl2pPr>
              <a:defRPr sz="1270" b="0" cap="all" baseline="0">
                <a:solidFill>
                  <a:schemeClr val="bg1"/>
                </a:solidFill>
              </a:defRPr>
            </a:lvl2pPr>
            <a:lvl3pPr>
              <a:defRPr sz="1270" b="0" cap="all" baseline="0">
                <a:solidFill>
                  <a:schemeClr val="bg1"/>
                </a:solidFill>
              </a:defRPr>
            </a:lvl3pPr>
            <a:lvl4pPr>
              <a:defRPr sz="1270" b="0" cap="all" baseline="0">
                <a:solidFill>
                  <a:schemeClr val="bg1"/>
                </a:solidFill>
              </a:defRPr>
            </a:lvl4pPr>
            <a:lvl5pPr>
              <a:defRPr sz="1270" b="0" cap="all" baseline="0">
                <a:solidFill>
                  <a:schemeClr val="bg1"/>
                </a:solidFill>
              </a:defRPr>
            </a:lvl5pPr>
          </a:lstStyle>
          <a:p>
            <a:pPr lvl="0"/>
            <a:r>
              <a:rPr lang="en-US"/>
              <a:t>Sector</a:t>
            </a:r>
            <a:endParaRPr lang="en-GB"/>
          </a:p>
        </p:txBody>
      </p:sp>
      <p:grpSp>
        <p:nvGrpSpPr>
          <p:cNvPr id="55" name="Group 54"/>
          <p:cNvGrpSpPr/>
          <p:nvPr userDrawn="1"/>
        </p:nvGrpSpPr>
        <p:grpSpPr>
          <a:xfrm>
            <a:off x="1284240" y="325407"/>
            <a:ext cx="184618" cy="1383695"/>
            <a:chOff x="1079175" y="360363"/>
            <a:chExt cx="161925" cy="1525588"/>
          </a:xfrm>
        </p:grpSpPr>
        <p:sp>
          <p:nvSpPr>
            <p:cNvPr id="56" name="Freeform 5"/>
            <p:cNvSpPr>
              <a:spLocks/>
            </p:cNvSpPr>
            <p:nvPr userDrawn="1"/>
          </p:nvSpPr>
          <p:spPr bwMode="auto">
            <a:xfrm>
              <a:off x="1079175" y="36036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rgbClr val="EC1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a:p>
          </p:txBody>
        </p:sp>
        <p:sp>
          <p:nvSpPr>
            <p:cNvPr id="57" name="Freeform 5"/>
            <p:cNvSpPr>
              <a:spLocks/>
            </p:cNvSpPr>
            <p:nvPr userDrawn="1"/>
          </p:nvSpPr>
          <p:spPr bwMode="auto">
            <a:xfrm>
              <a:off x="1079175" y="989013"/>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rgbClr val="EC1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a:p>
          </p:txBody>
        </p:sp>
      </p:grpSp>
      <p:grpSp>
        <p:nvGrpSpPr>
          <p:cNvPr id="59" name="Group 58"/>
          <p:cNvGrpSpPr/>
          <p:nvPr userDrawn="1"/>
        </p:nvGrpSpPr>
        <p:grpSpPr>
          <a:xfrm>
            <a:off x="1284240" y="5100076"/>
            <a:ext cx="184618" cy="1429152"/>
            <a:chOff x="8277225" y="5636196"/>
            <a:chExt cx="161925" cy="1575706"/>
          </a:xfrm>
        </p:grpSpPr>
        <p:sp>
          <p:nvSpPr>
            <p:cNvPr id="60" name="Freeform 5"/>
            <p:cNvSpPr>
              <a:spLocks/>
            </p:cNvSpPr>
            <p:nvPr userDrawn="1"/>
          </p:nvSpPr>
          <p:spPr bwMode="auto">
            <a:xfrm rot="10800000">
              <a:off x="8277225" y="6314964"/>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rgbClr val="EC1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a:p>
          </p:txBody>
        </p:sp>
        <p:sp>
          <p:nvSpPr>
            <p:cNvPr id="61" name="Freeform 5"/>
            <p:cNvSpPr>
              <a:spLocks/>
            </p:cNvSpPr>
            <p:nvPr userDrawn="1"/>
          </p:nvSpPr>
          <p:spPr bwMode="auto">
            <a:xfrm rot="10800000">
              <a:off x="8277225" y="5636196"/>
              <a:ext cx="161925" cy="896938"/>
            </a:xfrm>
            <a:custGeom>
              <a:avLst/>
              <a:gdLst>
                <a:gd name="T0" fmla="*/ 102 w 102"/>
                <a:gd name="T1" fmla="*/ 493 h 565"/>
                <a:gd name="T2" fmla="*/ 102 w 102"/>
                <a:gd name="T3" fmla="*/ 0 h 565"/>
                <a:gd name="T4" fmla="*/ 0 w 102"/>
                <a:gd name="T5" fmla="*/ 0 h 565"/>
                <a:gd name="T6" fmla="*/ 0 w 102"/>
                <a:gd name="T7" fmla="*/ 565 h 565"/>
                <a:gd name="T8" fmla="*/ 102 w 102"/>
                <a:gd name="T9" fmla="*/ 493 h 565"/>
              </a:gdLst>
              <a:ahLst/>
              <a:cxnLst>
                <a:cxn ang="0">
                  <a:pos x="T0" y="T1"/>
                </a:cxn>
                <a:cxn ang="0">
                  <a:pos x="T2" y="T3"/>
                </a:cxn>
                <a:cxn ang="0">
                  <a:pos x="T4" y="T5"/>
                </a:cxn>
                <a:cxn ang="0">
                  <a:pos x="T6" y="T7"/>
                </a:cxn>
                <a:cxn ang="0">
                  <a:pos x="T8" y="T9"/>
                </a:cxn>
              </a:cxnLst>
              <a:rect l="0" t="0" r="r" b="b"/>
              <a:pathLst>
                <a:path w="102" h="565">
                  <a:moveTo>
                    <a:pt x="102" y="493"/>
                  </a:moveTo>
                  <a:lnTo>
                    <a:pt x="102" y="0"/>
                  </a:lnTo>
                  <a:lnTo>
                    <a:pt x="0" y="0"/>
                  </a:lnTo>
                  <a:lnTo>
                    <a:pt x="0" y="565"/>
                  </a:lnTo>
                  <a:lnTo>
                    <a:pt x="102" y="493"/>
                  </a:lnTo>
                  <a:close/>
                </a:path>
              </a:pathLst>
            </a:custGeom>
            <a:solidFill>
              <a:srgbClr val="EC1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33"/>
            </a:p>
          </p:txBody>
        </p:sp>
      </p:grpSp>
      <p:sp>
        <p:nvSpPr>
          <p:cNvPr id="17" name="TextBox 16">
            <a:extLst>
              <a:ext uri="{FF2B5EF4-FFF2-40B4-BE49-F238E27FC236}">
                <a16:creationId xmlns:a16="http://schemas.microsoft.com/office/drawing/2014/main" id="{079632B9-789E-470B-8DB8-B4B2FF23BFFB}"/>
              </a:ext>
            </a:extLst>
          </p:cNvPr>
          <p:cNvSpPr txBox="1"/>
          <p:nvPr userDrawn="1"/>
        </p:nvSpPr>
        <p:spPr>
          <a:xfrm>
            <a:off x="-3490264" y="653691"/>
            <a:ext cx="2825451" cy="4417443"/>
          </a:xfrm>
          <a:prstGeom prst="rect">
            <a:avLst/>
          </a:prstGeom>
          <a:noFill/>
        </p:spPr>
        <p:txBody>
          <a:bodyPr wrap="square" lIns="0" tIns="0" rIns="0" bIns="0" rtlCol="0">
            <a:spAutoFit/>
          </a:bodyPr>
          <a:lstStyle/>
          <a:p>
            <a:pPr>
              <a:spcAft>
                <a:spcPts val="1088"/>
              </a:spcAft>
            </a:pPr>
            <a:r>
              <a:rPr lang="en-GB" sz="1451">
                <a:solidFill>
                  <a:schemeClr val="tx2"/>
                </a:solidFill>
              </a:rPr>
              <a:t>PLEASE NOTE:</a:t>
            </a:r>
          </a:p>
          <a:p>
            <a:pPr>
              <a:spcAft>
                <a:spcPts val="544"/>
              </a:spcAft>
            </a:pPr>
            <a:r>
              <a:rPr lang="en-GB" sz="1451"/>
              <a:t>Other master page colours and images are available.</a:t>
            </a:r>
          </a:p>
          <a:p>
            <a:pPr>
              <a:spcAft>
                <a:spcPts val="1088"/>
              </a:spcAft>
            </a:pPr>
            <a:r>
              <a:rPr lang="en-GB" sz="1451"/>
              <a:t>Select the ‘View’ menu and click ‘Slide Master’ to see the full range of master slides available for covers and alternative body page layouts.</a:t>
            </a:r>
          </a:p>
          <a:p>
            <a:pPr>
              <a:spcAft>
                <a:spcPts val="1088"/>
              </a:spcAft>
            </a:pPr>
            <a:r>
              <a:rPr lang="en-GB" sz="1451"/>
              <a:t>To apply one of these body pages, right-click on the page thumbnail to the left and select ‘layout’.</a:t>
            </a:r>
          </a:p>
          <a:p>
            <a:pPr marL="0" marR="0" lvl="0" indent="0" algn="l" defTabSz="946052" rtl="0" eaLnBrk="1" fontAlgn="auto" latinLnBrk="0" hangingPunct="1">
              <a:lnSpc>
                <a:spcPct val="100000"/>
              </a:lnSpc>
              <a:spcBef>
                <a:spcPts val="0"/>
              </a:spcBef>
              <a:spcAft>
                <a:spcPts val="1088"/>
              </a:spcAft>
              <a:buClrTx/>
              <a:buSzTx/>
              <a:buFontTx/>
              <a:buNone/>
              <a:tabLst/>
              <a:defRPr/>
            </a:pPr>
            <a:r>
              <a:rPr lang="en-GB" sz="1451"/>
              <a:t>A selection of images are available on </a:t>
            </a:r>
            <a:r>
              <a:rPr lang="en-GB" sz="1451" err="1"/>
              <a:t>insite</a:t>
            </a:r>
            <a:r>
              <a:rPr lang="en-GB" sz="1451"/>
              <a:t>: </a:t>
            </a:r>
            <a:r>
              <a:rPr lang="en-GB" sz="1451">
                <a:hlinkClick r:id="rId3"/>
              </a:rPr>
              <a:t>http://insite.bdo.co.uk/sites/Brand/image-library/Pages/default.aspx</a:t>
            </a:r>
            <a:r>
              <a:rPr lang="en-GB" sz="1451"/>
              <a:t> </a:t>
            </a:r>
          </a:p>
          <a:p>
            <a:pPr>
              <a:spcAft>
                <a:spcPts val="1088"/>
              </a:spcAft>
            </a:pPr>
            <a:endParaRPr lang="en-GB" sz="1451"/>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751885" y="5863557"/>
            <a:ext cx="3608509" cy="363479"/>
          </a:xfrm>
          <a:prstGeom prst="rect">
            <a:avLst/>
          </a:prstGeom>
        </p:spPr>
      </p:pic>
    </p:spTree>
    <p:extLst>
      <p:ext uri="{BB962C8B-B14F-4D97-AF65-F5344CB8AC3E}">
        <p14:creationId xmlns:p14="http://schemas.microsoft.com/office/powerpoint/2010/main" val="2870770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Title and 1 column text">
    <p:bg bwMode="gray">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4E481A-525C-715D-6A6A-F4C5EBACBC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72641" y="-2"/>
            <a:ext cx="10119361" cy="6858001"/>
          </a:xfrm>
          <a:prstGeom prst="rect">
            <a:avLst/>
          </a:prstGeom>
        </p:spPr>
      </p:pic>
      <p:sp>
        <p:nvSpPr>
          <p:cNvPr id="2" name="Rectangle 1">
            <a:extLst>
              <a:ext uri="{FF2B5EF4-FFF2-40B4-BE49-F238E27FC236}">
                <a16:creationId xmlns:a16="http://schemas.microsoft.com/office/drawing/2014/main" id="{DBF2C726-ACA3-FE6C-3488-4CE66D9FD4C0}"/>
              </a:ext>
            </a:extLst>
          </p:cNvPr>
          <p:cNvSpPr/>
          <p:nvPr userDrawn="1"/>
        </p:nvSpPr>
        <p:spPr>
          <a:xfrm rot="16200000">
            <a:off x="1790702" y="-1790702"/>
            <a:ext cx="6858000" cy="10439403"/>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71"/>
          </a:p>
        </p:txBody>
      </p:sp>
      <p:sp>
        <p:nvSpPr>
          <p:cNvPr id="7" name="Text Placeholder 6"/>
          <p:cNvSpPr>
            <a:spLocks noGrp="1"/>
          </p:cNvSpPr>
          <p:nvPr>
            <p:ph type="body" sz="quarter" idx="13"/>
          </p:nvPr>
        </p:nvSpPr>
        <p:spPr bwMode="gray">
          <a:xfrm>
            <a:off x="447042" y="1664464"/>
            <a:ext cx="11302047" cy="4172400"/>
          </a:xfrm>
        </p:spPr>
        <p:txBody>
          <a:bodyPr/>
          <a:lstStyle>
            <a:lvl1pPr>
              <a:lnSpc>
                <a:spcPct val="100000"/>
              </a:lnSpc>
              <a:spcBef>
                <a:spcPts val="0"/>
              </a:spcBef>
              <a:spcAft>
                <a:spcPts val="477"/>
              </a:spcAft>
              <a:defRPr/>
            </a:lvl1pPr>
            <a:lvl2pPr>
              <a:lnSpc>
                <a:spcPct val="100000"/>
              </a:lnSpc>
              <a:spcBef>
                <a:spcPts val="0"/>
              </a:spcBef>
              <a:spcAft>
                <a:spcPts val="477"/>
              </a:spcAft>
              <a:defRPr/>
            </a:lvl2pPr>
            <a:lvl3pPr>
              <a:lnSpc>
                <a:spcPct val="100000"/>
              </a:lnSpc>
              <a:spcBef>
                <a:spcPts val="0"/>
              </a:spcBef>
              <a:spcAft>
                <a:spcPts val="477"/>
              </a:spcAft>
              <a:defRPr/>
            </a:lvl3pPr>
            <a:lvl4pPr>
              <a:lnSpc>
                <a:spcPct val="100000"/>
              </a:lnSpc>
              <a:spcBef>
                <a:spcPts val="0"/>
              </a:spcBef>
              <a:spcAft>
                <a:spcPts val="477"/>
              </a:spcAft>
              <a:defRPr/>
            </a:lvl4pPr>
            <a:lvl5pPr>
              <a:lnSpc>
                <a:spcPct val="100000"/>
              </a:lnSpc>
              <a:spcBef>
                <a:spcPts val="0"/>
              </a:spcBef>
              <a:spcAft>
                <a:spcPts val="477"/>
              </a:spcAft>
              <a:defRPr/>
            </a:lvl5pPr>
            <a:lvl6pPr>
              <a:spcBef>
                <a:spcPts val="0"/>
              </a:spcBef>
              <a:spcAft>
                <a:spcPts val="477"/>
              </a:spcAft>
              <a:defRPr/>
            </a:lvl6pPr>
            <a:lvl7pPr>
              <a:spcBef>
                <a:spcPts val="0"/>
              </a:spcBef>
              <a:spcAft>
                <a:spcPts val="477"/>
              </a:spcAft>
              <a:defRPr/>
            </a:lvl7pPr>
            <a:lvl8pPr>
              <a:spcBef>
                <a:spcPts val="0"/>
              </a:spcBef>
              <a:spcAft>
                <a:spcPts val="477"/>
              </a:spcAft>
              <a:defRPr/>
            </a:lvl8pPr>
            <a:lvl9pPr>
              <a:spcBef>
                <a:spcPts val="0"/>
              </a:spcBef>
              <a:spcAft>
                <a:spcPts val="477"/>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2"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2" y="1104345"/>
            <a:ext cx="11302047" cy="176330"/>
          </a:xfrm>
        </p:spPr>
        <p:txBody>
          <a:bodyPr wrap="square">
            <a:spAutoFit/>
          </a:bodyPr>
          <a:lstStyle>
            <a:lvl1pPr algn="l">
              <a:lnSpc>
                <a:spcPct val="80000"/>
              </a:lnSpc>
              <a:spcBef>
                <a:spcPts val="0"/>
              </a:spcBef>
              <a:spcAft>
                <a:spcPts val="0"/>
              </a:spcAft>
              <a:defRPr sz="1432" b="0">
                <a:solidFill>
                  <a:schemeClr val="tx1"/>
                </a:solidFill>
              </a:defRPr>
            </a:lvl1pPr>
          </a:lstStyle>
          <a:p>
            <a:pPr lvl="0"/>
            <a:r>
              <a:rPr lang="en-US"/>
              <a:t>[Subtitle]</a:t>
            </a:r>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6"/>
            <a:ext cx="4154594" cy="365125"/>
          </a:xfrm>
          <a:prstGeom prst="rect">
            <a:avLst/>
          </a:prstGeom>
        </p:spPr>
        <p:txBody>
          <a:bodyPr/>
          <a:lstStyle/>
          <a:p>
            <a:endParaRPr lang="en-US" sz="795"/>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2" y="6242051"/>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72731" tIns="36366" rIns="72731" bIns="36366"/>
          <a:lstStyle/>
          <a:p>
            <a:pPr algn="ctr">
              <a:defRPr/>
            </a:pPr>
            <a:endParaRPr lang="en-GB" sz="1671"/>
          </a:p>
        </p:txBody>
      </p:sp>
      <p:sp>
        <p:nvSpPr>
          <p:cNvPr id="4" name="Freeform 11">
            <a:extLst>
              <a:ext uri="{FF2B5EF4-FFF2-40B4-BE49-F238E27FC236}">
                <a16:creationId xmlns:a16="http://schemas.microsoft.com/office/drawing/2014/main" id="{883CBAB6-0788-B4C0-5C5F-A88B0E6940CF}"/>
              </a:ext>
            </a:extLst>
          </p:cNvPr>
          <p:cNvSpPr>
            <a:spLocks noChangeAspect="1"/>
          </p:cNvSpPr>
          <p:nvPr userDrawn="1"/>
        </p:nvSpPr>
        <p:spPr bwMode="gray">
          <a:xfrm>
            <a:off x="440102" y="1"/>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72731" tIns="36366" rIns="72731" bIns="36366"/>
          <a:lstStyle/>
          <a:p>
            <a:pPr algn="ctr">
              <a:defRPr/>
            </a:pPr>
            <a:endParaRPr lang="en-GB" sz="1671"/>
          </a:p>
        </p:txBody>
      </p:sp>
    </p:spTree>
    <p:extLst>
      <p:ext uri="{BB962C8B-B14F-4D97-AF65-F5344CB8AC3E}">
        <p14:creationId xmlns:p14="http://schemas.microsoft.com/office/powerpoint/2010/main" val="3654863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Title and 1 column text">
    <p:bg bwMode="gray">
      <p:bgRef idx="1001">
        <a:schemeClr val="bg1"/>
      </p:bgRef>
    </p:bg>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88F90737-5047-0E74-D651-E43CBB497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2"/>
          </a:xfrm>
          <a:prstGeom prst="rect">
            <a:avLst/>
          </a:prstGeom>
        </p:spPr>
      </p:pic>
      <p:sp>
        <p:nvSpPr>
          <p:cNvPr id="2" name="Rectangle 1">
            <a:extLst>
              <a:ext uri="{FF2B5EF4-FFF2-40B4-BE49-F238E27FC236}">
                <a16:creationId xmlns:a16="http://schemas.microsoft.com/office/drawing/2014/main" id="{DBF2C726-ACA3-FE6C-3488-4CE66D9FD4C0}"/>
              </a:ext>
            </a:extLst>
          </p:cNvPr>
          <p:cNvSpPr/>
          <p:nvPr userDrawn="1"/>
        </p:nvSpPr>
        <p:spPr>
          <a:xfrm rot="16200000">
            <a:off x="1790702" y="-1790702"/>
            <a:ext cx="6858000" cy="10439403"/>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71"/>
          </a:p>
        </p:txBody>
      </p:sp>
      <p:sp>
        <p:nvSpPr>
          <p:cNvPr id="7" name="Text Placeholder 6"/>
          <p:cNvSpPr>
            <a:spLocks noGrp="1"/>
          </p:cNvSpPr>
          <p:nvPr>
            <p:ph type="body" sz="quarter" idx="13"/>
          </p:nvPr>
        </p:nvSpPr>
        <p:spPr bwMode="gray">
          <a:xfrm>
            <a:off x="447042" y="1664464"/>
            <a:ext cx="11302047" cy="4172400"/>
          </a:xfrm>
        </p:spPr>
        <p:txBody>
          <a:bodyPr/>
          <a:lstStyle>
            <a:lvl1pPr>
              <a:lnSpc>
                <a:spcPct val="100000"/>
              </a:lnSpc>
              <a:spcBef>
                <a:spcPts val="0"/>
              </a:spcBef>
              <a:spcAft>
                <a:spcPts val="477"/>
              </a:spcAft>
              <a:defRPr/>
            </a:lvl1pPr>
            <a:lvl2pPr>
              <a:lnSpc>
                <a:spcPct val="100000"/>
              </a:lnSpc>
              <a:spcBef>
                <a:spcPts val="0"/>
              </a:spcBef>
              <a:spcAft>
                <a:spcPts val="477"/>
              </a:spcAft>
              <a:defRPr/>
            </a:lvl2pPr>
            <a:lvl3pPr>
              <a:lnSpc>
                <a:spcPct val="100000"/>
              </a:lnSpc>
              <a:spcBef>
                <a:spcPts val="0"/>
              </a:spcBef>
              <a:spcAft>
                <a:spcPts val="477"/>
              </a:spcAft>
              <a:defRPr/>
            </a:lvl3pPr>
            <a:lvl4pPr>
              <a:lnSpc>
                <a:spcPct val="100000"/>
              </a:lnSpc>
              <a:spcBef>
                <a:spcPts val="0"/>
              </a:spcBef>
              <a:spcAft>
                <a:spcPts val="477"/>
              </a:spcAft>
              <a:defRPr/>
            </a:lvl4pPr>
            <a:lvl5pPr>
              <a:lnSpc>
                <a:spcPct val="100000"/>
              </a:lnSpc>
              <a:spcBef>
                <a:spcPts val="0"/>
              </a:spcBef>
              <a:spcAft>
                <a:spcPts val="477"/>
              </a:spcAft>
              <a:defRPr/>
            </a:lvl5pPr>
            <a:lvl6pPr>
              <a:spcBef>
                <a:spcPts val="0"/>
              </a:spcBef>
              <a:spcAft>
                <a:spcPts val="477"/>
              </a:spcAft>
              <a:defRPr/>
            </a:lvl6pPr>
            <a:lvl7pPr>
              <a:spcBef>
                <a:spcPts val="0"/>
              </a:spcBef>
              <a:spcAft>
                <a:spcPts val="477"/>
              </a:spcAft>
              <a:defRPr/>
            </a:lvl7pPr>
            <a:lvl8pPr>
              <a:spcBef>
                <a:spcPts val="0"/>
              </a:spcBef>
              <a:spcAft>
                <a:spcPts val="477"/>
              </a:spcAft>
              <a:defRPr/>
            </a:lvl8pPr>
            <a:lvl9pPr>
              <a:spcBef>
                <a:spcPts val="0"/>
              </a:spcBef>
              <a:spcAft>
                <a:spcPts val="477"/>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2"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2" y="1104345"/>
            <a:ext cx="11302047" cy="176330"/>
          </a:xfrm>
        </p:spPr>
        <p:txBody>
          <a:bodyPr wrap="square">
            <a:spAutoFit/>
          </a:bodyPr>
          <a:lstStyle>
            <a:lvl1pPr algn="l">
              <a:lnSpc>
                <a:spcPct val="80000"/>
              </a:lnSpc>
              <a:spcBef>
                <a:spcPts val="0"/>
              </a:spcBef>
              <a:spcAft>
                <a:spcPts val="0"/>
              </a:spcAft>
              <a:defRPr sz="1432" b="0">
                <a:solidFill>
                  <a:schemeClr val="tx1"/>
                </a:solidFill>
              </a:defRPr>
            </a:lvl1pPr>
          </a:lstStyle>
          <a:p>
            <a:pPr lvl="0"/>
            <a:r>
              <a:rPr lang="en-US"/>
              <a:t>[Subtitle]</a:t>
            </a:r>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6"/>
            <a:ext cx="4154594" cy="365125"/>
          </a:xfrm>
          <a:prstGeom prst="rect">
            <a:avLst/>
          </a:prstGeom>
        </p:spPr>
        <p:txBody>
          <a:bodyPr/>
          <a:lstStyle/>
          <a:p>
            <a:endParaRPr lang="en-US" sz="795"/>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2" y="6242051"/>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72731" tIns="36366" rIns="72731" bIns="36366"/>
          <a:lstStyle/>
          <a:p>
            <a:pPr algn="ctr">
              <a:defRPr/>
            </a:pPr>
            <a:endParaRPr lang="en-GB" sz="1671"/>
          </a:p>
        </p:txBody>
      </p:sp>
      <p:sp>
        <p:nvSpPr>
          <p:cNvPr id="4" name="Freeform 11">
            <a:extLst>
              <a:ext uri="{FF2B5EF4-FFF2-40B4-BE49-F238E27FC236}">
                <a16:creationId xmlns:a16="http://schemas.microsoft.com/office/drawing/2014/main" id="{883CBAB6-0788-B4C0-5C5F-A88B0E6940CF}"/>
              </a:ext>
            </a:extLst>
          </p:cNvPr>
          <p:cNvSpPr>
            <a:spLocks noChangeAspect="1"/>
          </p:cNvSpPr>
          <p:nvPr userDrawn="1"/>
        </p:nvSpPr>
        <p:spPr bwMode="gray">
          <a:xfrm>
            <a:off x="440102" y="1"/>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72731" tIns="36366" rIns="72731" bIns="36366"/>
          <a:lstStyle/>
          <a:p>
            <a:pPr algn="ctr">
              <a:defRPr/>
            </a:pPr>
            <a:endParaRPr lang="en-GB" sz="1671"/>
          </a:p>
        </p:txBody>
      </p:sp>
    </p:spTree>
    <p:extLst>
      <p:ext uri="{BB962C8B-B14F-4D97-AF65-F5344CB8AC3E}">
        <p14:creationId xmlns:p14="http://schemas.microsoft.com/office/powerpoint/2010/main" val="1937186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1B081-D362-541D-6771-377711A52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2"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176330"/>
          </a:xfrm>
        </p:spPr>
        <p:txBody>
          <a:bodyPr wrap="square">
            <a:spAutoFit/>
          </a:bodyPr>
          <a:lstStyle>
            <a:lvl1pPr algn="l">
              <a:lnSpc>
                <a:spcPct val="80000"/>
              </a:lnSpc>
              <a:spcBef>
                <a:spcPts val="0"/>
              </a:spcBef>
              <a:spcAft>
                <a:spcPts val="0"/>
              </a:spcAft>
              <a:defRPr sz="1432"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6"/>
            <a:ext cx="4154594" cy="365125"/>
          </a:xfrm>
          <a:prstGeom prst="rect">
            <a:avLst/>
          </a:prstGeom>
        </p:spPr>
        <p:txBody>
          <a:bodyPr/>
          <a:lstStyle/>
          <a:p>
            <a:endParaRPr lang="en-US" sz="795"/>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2" y="1"/>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72731" tIns="36366" rIns="72731" bIns="36366"/>
          <a:lstStyle/>
          <a:p>
            <a:pPr algn="ctr">
              <a:defRPr/>
            </a:pPr>
            <a:endParaRPr lang="en-GB" sz="1671"/>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2" y="6242051"/>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72731" tIns="36366" rIns="72731" bIns="36366"/>
          <a:lstStyle/>
          <a:p>
            <a:pPr algn="ctr">
              <a:defRPr/>
            </a:pPr>
            <a:endParaRPr lang="en-GB" sz="1671"/>
          </a:p>
        </p:txBody>
      </p:sp>
      <p:pic>
        <p:nvPicPr>
          <p:cNvPr id="8" name="Picture 2" descr="G:\Office97\_GRAPHICS\hb@BDO\Library\Logos\BDO\BDO logo.png">
            <a:extLst>
              <a:ext uri="{FF2B5EF4-FFF2-40B4-BE49-F238E27FC236}">
                <a16:creationId xmlns:a16="http://schemas.microsoft.com/office/drawing/2014/main" id="{841471DD-6F9D-28E3-BF35-1813915F10C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900" y="61203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2F6E61-0611-9583-E2EE-28378272BE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340800"/>
            <a:ext cx="1932436" cy="207264"/>
          </a:xfrm>
          <a:prstGeom prst="rect">
            <a:avLst/>
          </a:prstGeom>
        </p:spPr>
      </p:pic>
    </p:spTree>
    <p:extLst>
      <p:ext uri="{BB962C8B-B14F-4D97-AF65-F5344CB8AC3E}">
        <p14:creationId xmlns:p14="http://schemas.microsoft.com/office/powerpoint/2010/main" val="278025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1 column text">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447041" y="1808162"/>
            <a:ext cx="11302047" cy="4028701"/>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pic>
        <p:nvPicPr>
          <p:cNvPr id="13" name="Picture 12" descr="A person writing on a book&#10;&#10;Description automatically generated with medium confidence">
            <a:extLst>
              <a:ext uri="{FF2B5EF4-FFF2-40B4-BE49-F238E27FC236}">
                <a16:creationId xmlns:a16="http://schemas.microsoft.com/office/drawing/2014/main" id="{F1023F88-8C1F-C60D-F1C7-E858D97728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5388" y="1"/>
            <a:ext cx="5916612" cy="6858001"/>
          </a:xfrm>
          <a:prstGeom prst="rect">
            <a:avLst/>
          </a:prstGeom>
        </p:spPr>
      </p:pic>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2"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176330"/>
          </a:xfrm>
        </p:spPr>
        <p:txBody>
          <a:bodyPr wrap="square">
            <a:spAutoFit/>
          </a:bodyPr>
          <a:lstStyle>
            <a:lvl1pPr algn="l">
              <a:lnSpc>
                <a:spcPct val="80000"/>
              </a:lnSpc>
              <a:spcBef>
                <a:spcPts val="0"/>
              </a:spcBef>
              <a:spcAft>
                <a:spcPts val="0"/>
              </a:spcAft>
              <a:defRPr sz="1432"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6"/>
            <a:ext cx="4154594" cy="365125"/>
          </a:xfrm>
          <a:prstGeom prst="rect">
            <a:avLst/>
          </a:prstGeom>
        </p:spPr>
        <p:txBody>
          <a:bodyPr/>
          <a:lstStyle/>
          <a:p>
            <a:endParaRPr lang="en-US" sz="795"/>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2" y="1"/>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72731" tIns="36366" rIns="72731" bIns="36366"/>
          <a:lstStyle/>
          <a:p>
            <a:pPr algn="ctr">
              <a:defRPr/>
            </a:pPr>
            <a:endParaRPr lang="en-GB" sz="1671"/>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2" y="6242051"/>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72731" tIns="36366" rIns="72731" bIns="36366"/>
          <a:lstStyle/>
          <a:p>
            <a:pPr algn="ctr">
              <a:defRPr/>
            </a:pPr>
            <a:endParaRPr lang="en-GB" sz="1671"/>
          </a:p>
        </p:txBody>
      </p:sp>
      <p:sp>
        <p:nvSpPr>
          <p:cNvPr id="6" name="Rectangle 5">
            <a:extLst>
              <a:ext uri="{FF2B5EF4-FFF2-40B4-BE49-F238E27FC236}">
                <a16:creationId xmlns:a16="http://schemas.microsoft.com/office/drawing/2014/main" id="{62A7087A-CA4C-A41A-D0AB-A62B274D47B8}"/>
              </a:ext>
            </a:extLst>
          </p:cNvPr>
          <p:cNvSpPr/>
          <p:nvPr userDrawn="1"/>
        </p:nvSpPr>
        <p:spPr>
          <a:xfrm rot="16200000">
            <a:off x="3617117" y="2299495"/>
            <a:ext cx="6858000" cy="2259011"/>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71"/>
          </a:p>
        </p:txBody>
      </p:sp>
      <p:pic>
        <p:nvPicPr>
          <p:cNvPr id="7" name="Picture 2" descr="G:\Office97\_GRAPHICS\hb@BDO\Library\09_Logos\BDO logo white.png">
            <a:extLst>
              <a:ext uri="{FF2B5EF4-FFF2-40B4-BE49-F238E27FC236}">
                <a16:creationId xmlns:a16="http://schemas.microsoft.com/office/drawing/2014/main" id="{9A81793C-C4A1-93BE-4F67-27D57D290B3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30711" y="6145786"/>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A795E4-C40D-FCC9-7F06-839DB1BEF1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93646" y="6352470"/>
            <a:ext cx="1932436" cy="207264"/>
          </a:xfrm>
          <a:prstGeom prst="rect">
            <a:avLst/>
          </a:prstGeom>
        </p:spPr>
      </p:pic>
    </p:spTree>
    <p:extLst>
      <p:ext uri="{BB962C8B-B14F-4D97-AF65-F5344CB8AC3E}">
        <p14:creationId xmlns:p14="http://schemas.microsoft.com/office/powerpoint/2010/main" val="19176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 colour panel">
    <p:spTree>
      <p:nvGrpSpPr>
        <p:cNvPr id="1" name=""/>
        <p:cNvGrpSpPr/>
        <p:nvPr/>
      </p:nvGrpSpPr>
      <p:grpSpPr>
        <a:xfrm>
          <a:off x="0" y="0"/>
          <a:ext cx="0" cy="0"/>
          <a:chOff x="0" y="0"/>
          <a:chExt cx="0" cy="0"/>
        </a:xfrm>
      </p:grpSpPr>
      <p:sp>
        <p:nvSpPr>
          <p:cNvPr id="19" name="Rectangle 18"/>
          <p:cNvSpPr/>
          <p:nvPr userDrawn="1"/>
        </p:nvSpPr>
        <p:spPr bwMode="gray">
          <a:xfrm>
            <a:off x="3" y="427401"/>
            <a:ext cx="11760197" cy="5162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23" name="Picture 2" descr="G:\Office97\_GRAPHICS\hb@BDO\Library\Logos\BDO\BDO logo.png">
            <a:extLst>
              <a:ext uri="{FF2B5EF4-FFF2-40B4-BE49-F238E27FC236}">
                <a16:creationId xmlns:a16="http://schemas.microsoft.com/office/drawing/2014/main" id="{A4C3BF50-F952-4F28-A361-8D3A2A744E1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A5874E5-2B17-414F-AA01-1F8C6989AD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grpSp>
        <p:nvGrpSpPr>
          <p:cNvPr id="54" name="Group 53">
            <a:extLst>
              <a:ext uri="{FF2B5EF4-FFF2-40B4-BE49-F238E27FC236}">
                <a16:creationId xmlns:a16="http://schemas.microsoft.com/office/drawing/2014/main" id="{17880E95-F6AC-411A-A4EF-034D6A8AF109}"/>
              </a:ext>
            </a:extLst>
          </p:cNvPr>
          <p:cNvGrpSpPr/>
          <p:nvPr userDrawn="1"/>
        </p:nvGrpSpPr>
        <p:grpSpPr>
          <a:xfrm>
            <a:off x="704300" y="0"/>
            <a:ext cx="161925" cy="876850"/>
            <a:chOff x="440101" y="0"/>
            <a:chExt cx="161925" cy="876850"/>
          </a:xfrm>
        </p:grpSpPr>
        <p:sp>
          <p:nvSpPr>
            <p:cNvPr id="55" name="Freeform 11">
              <a:extLst>
                <a:ext uri="{FF2B5EF4-FFF2-40B4-BE49-F238E27FC236}">
                  <a16:creationId xmlns:a16="http://schemas.microsoft.com/office/drawing/2014/main" id="{BCA4F3FD-3D32-47C0-9547-033C92EA726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56" name="Freeform 11">
              <a:extLst>
                <a:ext uri="{FF2B5EF4-FFF2-40B4-BE49-F238E27FC236}">
                  <a16:creationId xmlns:a16="http://schemas.microsoft.com/office/drawing/2014/main" id="{6B79DD7D-0254-4A76-853D-7BEFB055220A}"/>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57" name="Group 56">
            <a:extLst>
              <a:ext uri="{FF2B5EF4-FFF2-40B4-BE49-F238E27FC236}">
                <a16:creationId xmlns:a16="http://schemas.microsoft.com/office/drawing/2014/main" id="{6155B44F-3D12-4C6F-9018-C2895A0AC5FE}"/>
              </a:ext>
            </a:extLst>
          </p:cNvPr>
          <p:cNvGrpSpPr/>
          <p:nvPr userDrawn="1"/>
        </p:nvGrpSpPr>
        <p:grpSpPr>
          <a:xfrm>
            <a:off x="704300" y="4929783"/>
            <a:ext cx="161925" cy="1928217"/>
            <a:chOff x="440101" y="4929783"/>
            <a:chExt cx="161925" cy="1928217"/>
          </a:xfrm>
        </p:grpSpPr>
        <p:sp>
          <p:nvSpPr>
            <p:cNvPr id="58" name="Freeform 12">
              <a:extLst>
                <a:ext uri="{FF2B5EF4-FFF2-40B4-BE49-F238E27FC236}">
                  <a16:creationId xmlns:a16="http://schemas.microsoft.com/office/drawing/2014/main" id="{F1FB9E99-33CB-47E8-B9DE-19871AFFBDEF}"/>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59" name="Freeform 12">
              <a:extLst>
                <a:ext uri="{FF2B5EF4-FFF2-40B4-BE49-F238E27FC236}">
                  <a16:creationId xmlns:a16="http://schemas.microsoft.com/office/drawing/2014/main" id="{9FB09631-4EF5-47DE-822C-58CB244597B9}"/>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60" name="Freeform 12">
              <a:extLst>
                <a:ext uri="{FF2B5EF4-FFF2-40B4-BE49-F238E27FC236}">
                  <a16:creationId xmlns:a16="http://schemas.microsoft.com/office/drawing/2014/main" id="{C9B82D16-0E57-4B07-9769-91E2F76DF57E}"/>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61" name="Freeform 12">
              <a:extLst>
                <a:ext uri="{FF2B5EF4-FFF2-40B4-BE49-F238E27FC236}">
                  <a16:creationId xmlns:a16="http://schemas.microsoft.com/office/drawing/2014/main" id="{B9F679F8-E4DF-4625-A7C1-C08E518BF1C7}"/>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62" name="Freeform 12">
              <a:extLst>
                <a:ext uri="{FF2B5EF4-FFF2-40B4-BE49-F238E27FC236}">
                  <a16:creationId xmlns:a16="http://schemas.microsoft.com/office/drawing/2014/main" id="{7EFCB0CB-52F4-4C2F-A54D-4B9A88F356DF}"/>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Cover - colour panel">
    <p:spTree>
      <p:nvGrpSpPr>
        <p:cNvPr id="1" name=""/>
        <p:cNvGrpSpPr/>
        <p:nvPr/>
      </p:nvGrpSpPr>
      <p:grpSpPr>
        <a:xfrm>
          <a:off x="0" y="0"/>
          <a:ext cx="0" cy="0"/>
          <a:chOff x="0" y="0"/>
          <a:chExt cx="0" cy="0"/>
        </a:xfrm>
      </p:grpSpPr>
      <p:sp>
        <p:nvSpPr>
          <p:cNvPr id="19" name="Rectangle 18"/>
          <p:cNvSpPr/>
          <p:nvPr userDrawn="1"/>
        </p:nvSpPr>
        <p:spPr bwMode="gray">
          <a:xfrm>
            <a:off x="3" y="427400"/>
            <a:ext cx="11760197" cy="5161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23" name="Picture 2" descr="G:\Office97\_GRAPHICS\hb@BDO\Library\Logos\BDO\BDO logo.png">
            <a:extLst>
              <a:ext uri="{FF2B5EF4-FFF2-40B4-BE49-F238E27FC236}">
                <a16:creationId xmlns:a16="http://schemas.microsoft.com/office/drawing/2014/main" id="{BFDDCD34-4A55-4EAC-8948-A7A20D695C7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38BA49F-B1A5-4A71-AC96-27057045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grpSp>
        <p:nvGrpSpPr>
          <p:cNvPr id="42" name="Group 41">
            <a:extLst>
              <a:ext uri="{FF2B5EF4-FFF2-40B4-BE49-F238E27FC236}">
                <a16:creationId xmlns:a16="http://schemas.microsoft.com/office/drawing/2014/main" id="{FF2E1878-47C4-43C8-AC6D-088CC6C5DBFC}"/>
              </a:ext>
            </a:extLst>
          </p:cNvPr>
          <p:cNvGrpSpPr/>
          <p:nvPr userDrawn="1"/>
        </p:nvGrpSpPr>
        <p:grpSpPr>
          <a:xfrm>
            <a:off x="704300" y="0"/>
            <a:ext cx="161925" cy="876850"/>
            <a:chOff x="440101" y="0"/>
            <a:chExt cx="161925" cy="876850"/>
          </a:xfrm>
        </p:grpSpPr>
        <p:sp>
          <p:nvSpPr>
            <p:cNvPr id="43" name="Freeform 11">
              <a:extLst>
                <a:ext uri="{FF2B5EF4-FFF2-40B4-BE49-F238E27FC236}">
                  <a16:creationId xmlns:a16="http://schemas.microsoft.com/office/drawing/2014/main" id="{25FD2124-90F0-45F7-AD87-16AE4074A17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1">
              <a:extLst>
                <a:ext uri="{FF2B5EF4-FFF2-40B4-BE49-F238E27FC236}">
                  <a16:creationId xmlns:a16="http://schemas.microsoft.com/office/drawing/2014/main" id="{64953443-FDF3-4257-B7AC-677D9CBB8F54}"/>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5" name="Group 44">
            <a:extLst>
              <a:ext uri="{FF2B5EF4-FFF2-40B4-BE49-F238E27FC236}">
                <a16:creationId xmlns:a16="http://schemas.microsoft.com/office/drawing/2014/main" id="{BD4CCEFD-FDBD-434E-9F31-3CD28EC9A23A}"/>
              </a:ext>
            </a:extLst>
          </p:cNvPr>
          <p:cNvGrpSpPr/>
          <p:nvPr userDrawn="1"/>
        </p:nvGrpSpPr>
        <p:grpSpPr>
          <a:xfrm>
            <a:off x="704300" y="4929783"/>
            <a:ext cx="161925" cy="1928217"/>
            <a:chOff x="440101" y="4929783"/>
            <a:chExt cx="161925" cy="1928217"/>
          </a:xfrm>
        </p:grpSpPr>
        <p:sp>
          <p:nvSpPr>
            <p:cNvPr id="46" name="Freeform 12">
              <a:extLst>
                <a:ext uri="{FF2B5EF4-FFF2-40B4-BE49-F238E27FC236}">
                  <a16:creationId xmlns:a16="http://schemas.microsoft.com/office/drawing/2014/main" id="{C2D9C4CD-01F5-46B0-9779-4B540C2323E0}"/>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7" name="Freeform 12">
              <a:extLst>
                <a:ext uri="{FF2B5EF4-FFF2-40B4-BE49-F238E27FC236}">
                  <a16:creationId xmlns:a16="http://schemas.microsoft.com/office/drawing/2014/main" id="{B5E8D1F5-8544-4337-BC17-F2279AD61E5F}"/>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8" name="Freeform 12">
              <a:extLst>
                <a:ext uri="{FF2B5EF4-FFF2-40B4-BE49-F238E27FC236}">
                  <a16:creationId xmlns:a16="http://schemas.microsoft.com/office/drawing/2014/main" id="{538B0F84-29AA-4B15-9EF8-ED8C8880BCF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9" name="Freeform 12">
              <a:extLst>
                <a:ext uri="{FF2B5EF4-FFF2-40B4-BE49-F238E27FC236}">
                  <a16:creationId xmlns:a16="http://schemas.microsoft.com/office/drawing/2014/main" id="{7549AD14-A6F1-4FA2-85CB-8A41B2AB51D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50" name="Freeform 12">
              <a:extLst>
                <a:ext uri="{FF2B5EF4-FFF2-40B4-BE49-F238E27FC236}">
                  <a16:creationId xmlns:a16="http://schemas.microsoft.com/office/drawing/2014/main" id="{5337810C-7F41-41D7-948E-705BAD065415}"/>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376655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Cover - colour panel">
    <p:spTree>
      <p:nvGrpSpPr>
        <p:cNvPr id="1" name=""/>
        <p:cNvGrpSpPr/>
        <p:nvPr/>
      </p:nvGrpSpPr>
      <p:grpSpPr>
        <a:xfrm>
          <a:off x="0" y="0"/>
          <a:ext cx="0" cy="0"/>
          <a:chOff x="0" y="0"/>
          <a:chExt cx="0" cy="0"/>
        </a:xfrm>
      </p:grpSpPr>
      <p:sp>
        <p:nvSpPr>
          <p:cNvPr id="19" name="Rectangle 18"/>
          <p:cNvSpPr/>
          <p:nvPr userDrawn="1"/>
        </p:nvSpPr>
        <p:spPr bwMode="gray">
          <a:xfrm>
            <a:off x="3" y="427400"/>
            <a:ext cx="11760197" cy="5161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20" name="Picture 2" descr="G:\Office97\_GRAPHICS\hb@BDO\Library\Logos\BDO\BDO logo.png">
            <a:extLst>
              <a:ext uri="{FF2B5EF4-FFF2-40B4-BE49-F238E27FC236}">
                <a16:creationId xmlns:a16="http://schemas.microsoft.com/office/drawing/2014/main" id="{3E69AD69-4AC7-415D-91C9-9B179EAF5CB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941FFDC-B09F-4A6A-B12D-26E76D76D6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grpSp>
        <p:nvGrpSpPr>
          <p:cNvPr id="37" name="Group 36">
            <a:extLst>
              <a:ext uri="{FF2B5EF4-FFF2-40B4-BE49-F238E27FC236}">
                <a16:creationId xmlns:a16="http://schemas.microsoft.com/office/drawing/2014/main" id="{9977549D-9020-4563-980E-3A4F8C909D48}"/>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60A3B4C5-0EFF-4245-96DB-91286A4A8A3C}"/>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81B90338-A8AC-4E5E-8A30-2A7744747A7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D4C92A0C-2702-4AFC-A333-C18FB95FE901}"/>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C5CB5CCB-1D7C-47EF-AFD9-CF88B277A82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4B41B205-AAA0-49E8-AF3C-2C77721652A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9A5ACA32-DDB4-4242-B50E-6DE0C49B550F}"/>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DA764B40-AC88-41AF-B042-F07875A4AFD0}"/>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6FC57F5C-772E-497A-BD36-A0D15DADB9C0}"/>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1281389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_Cover - colour panel">
    <p:spTree>
      <p:nvGrpSpPr>
        <p:cNvPr id="1" name=""/>
        <p:cNvGrpSpPr/>
        <p:nvPr/>
      </p:nvGrpSpPr>
      <p:grpSpPr>
        <a:xfrm>
          <a:off x="0" y="0"/>
          <a:ext cx="0" cy="0"/>
          <a:chOff x="0" y="0"/>
          <a:chExt cx="0" cy="0"/>
        </a:xfrm>
      </p:grpSpPr>
      <p:sp>
        <p:nvSpPr>
          <p:cNvPr id="19" name="Rectangle 18"/>
          <p:cNvSpPr/>
          <p:nvPr userDrawn="1"/>
        </p:nvSpPr>
        <p:spPr bwMode="gray">
          <a:xfrm>
            <a:off x="3" y="427401"/>
            <a:ext cx="11760197" cy="5161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23" name="Picture 2" descr="G:\Office97\_GRAPHICS\hb@BDO\Library\Logos\BDO\BDO logo.png">
            <a:extLst>
              <a:ext uri="{FF2B5EF4-FFF2-40B4-BE49-F238E27FC236}">
                <a16:creationId xmlns:a16="http://schemas.microsoft.com/office/drawing/2014/main" id="{B712A893-6BEC-4D02-A24D-0E7446B972B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9C101B4-92E9-468A-9F53-C0CB60ADC2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grpSp>
        <p:nvGrpSpPr>
          <p:cNvPr id="37" name="Group 36">
            <a:extLst>
              <a:ext uri="{FF2B5EF4-FFF2-40B4-BE49-F238E27FC236}">
                <a16:creationId xmlns:a16="http://schemas.microsoft.com/office/drawing/2014/main" id="{4A1C59DE-C7FF-4944-A77F-6C63416FF256}"/>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C3C58309-9B83-4F84-AC07-5083424CD7B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F0CB644B-ABF6-4DAF-805A-262DE4EF2A8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CD263A52-FC5D-4A2F-B7BE-6F968EBC0BE3}"/>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9973BA5A-1402-4FE3-ABC9-618A4F8ED97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92678989-032A-4FEF-BE6B-D4FE6751298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955F6958-5A88-465C-96B6-88D8986A1F46}"/>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67389A17-FBF1-4B36-AE88-44C55DF9B4CE}"/>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1D0313A3-5A46-4DE7-B33B-53F8BE4BD594}"/>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1944576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Cover - colour panel">
    <p:spTree>
      <p:nvGrpSpPr>
        <p:cNvPr id="1" name=""/>
        <p:cNvGrpSpPr/>
        <p:nvPr/>
      </p:nvGrpSpPr>
      <p:grpSpPr>
        <a:xfrm>
          <a:off x="0" y="0"/>
          <a:ext cx="0" cy="0"/>
          <a:chOff x="0" y="0"/>
          <a:chExt cx="0" cy="0"/>
        </a:xfrm>
      </p:grpSpPr>
      <p:sp>
        <p:nvSpPr>
          <p:cNvPr id="19" name="Rectangle 18"/>
          <p:cNvSpPr/>
          <p:nvPr userDrawn="1"/>
        </p:nvSpPr>
        <p:spPr bwMode="gray">
          <a:xfrm>
            <a:off x="3" y="427401"/>
            <a:ext cx="11760197" cy="5162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0136" tIns="40068" rIns="80136" bIns="40068" rtlCol="0" anchor="ctr"/>
          <a:lstStyle/>
          <a:p>
            <a:pPr algn="ctr"/>
            <a:endParaRPr lang="en-GB" sz="1800"/>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23" name="Picture 2" descr="G:\Office97\_GRAPHICS\hb@BDO\Library\Logos\BDO\BDO logo.png">
            <a:extLst>
              <a:ext uri="{FF2B5EF4-FFF2-40B4-BE49-F238E27FC236}">
                <a16:creationId xmlns:a16="http://schemas.microsoft.com/office/drawing/2014/main" id="{6A74E82F-2A3F-4465-91D3-2B3ED9A2846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395DBAE-892C-4CD6-B2BE-18CB855CBF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grpSp>
        <p:nvGrpSpPr>
          <p:cNvPr id="37" name="Group 36">
            <a:extLst>
              <a:ext uri="{FF2B5EF4-FFF2-40B4-BE49-F238E27FC236}">
                <a16:creationId xmlns:a16="http://schemas.microsoft.com/office/drawing/2014/main" id="{219F7F46-B723-4D24-AC1A-79ACD4389632}"/>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B99CF4F1-7A94-4789-A328-D96C8C5251C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63AEB777-F475-40A7-B90F-5DB653F02D7D}"/>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C690D3A0-F1FD-4AEA-82AA-725EEECEE05E}"/>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81062CBA-51E3-47A1-9E1F-72D999134ED6}"/>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4FA04083-CE17-46BA-8C31-14D53A0E2F01}"/>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110EC3AD-0B1C-43D8-A856-C8B18EF6CB43}"/>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331328BE-14A4-46EC-A22E-592798C74993}"/>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9AFBFDA7-5402-48FF-9AB0-5D46EC57920B}"/>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005795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over - colour panel">
    <p:bg>
      <p:bgPr>
        <a:solidFill>
          <a:schemeClr val="accent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37" name="Picture 2" descr="G:\Office97\_GRAPHICS\hb@BDO\Library\09_Logos\BDO logo white.png">
            <a:extLst>
              <a:ext uri="{FF2B5EF4-FFF2-40B4-BE49-F238E27FC236}">
                <a16:creationId xmlns:a16="http://schemas.microsoft.com/office/drawing/2014/main" id="{8D9800A1-7A94-4D8A-A9C8-E1831EF9753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0DD29409-A5B9-42A4-A224-D5B8643F0E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39" name="Group 38">
            <a:extLst>
              <a:ext uri="{FF2B5EF4-FFF2-40B4-BE49-F238E27FC236}">
                <a16:creationId xmlns:a16="http://schemas.microsoft.com/office/drawing/2014/main" id="{61B2468E-DFED-4533-AED6-F785DCD7022A}"/>
              </a:ext>
            </a:extLst>
          </p:cNvPr>
          <p:cNvGrpSpPr/>
          <p:nvPr userDrawn="1"/>
        </p:nvGrpSpPr>
        <p:grpSpPr>
          <a:xfrm>
            <a:off x="704300" y="0"/>
            <a:ext cx="161925" cy="876850"/>
            <a:chOff x="440101" y="0"/>
            <a:chExt cx="161925" cy="876850"/>
          </a:xfrm>
        </p:grpSpPr>
        <p:sp>
          <p:nvSpPr>
            <p:cNvPr id="40" name="Freeform 11">
              <a:extLst>
                <a:ext uri="{FF2B5EF4-FFF2-40B4-BE49-F238E27FC236}">
                  <a16:creationId xmlns:a16="http://schemas.microsoft.com/office/drawing/2014/main" id="{44E4A415-C2D9-4D6E-82FB-A75E5F831589}"/>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1" name="Freeform 11">
              <a:extLst>
                <a:ext uri="{FF2B5EF4-FFF2-40B4-BE49-F238E27FC236}">
                  <a16:creationId xmlns:a16="http://schemas.microsoft.com/office/drawing/2014/main" id="{7C054245-220B-41D0-9AC5-BB918494EC25}"/>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2" name="Group 41">
            <a:extLst>
              <a:ext uri="{FF2B5EF4-FFF2-40B4-BE49-F238E27FC236}">
                <a16:creationId xmlns:a16="http://schemas.microsoft.com/office/drawing/2014/main" id="{5604A287-6951-49AF-B90E-C2231646AB4B}"/>
              </a:ext>
            </a:extLst>
          </p:cNvPr>
          <p:cNvGrpSpPr/>
          <p:nvPr userDrawn="1"/>
        </p:nvGrpSpPr>
        <p:grpSpPr>
          <a:xfrm>
            <a:off x="704300" y="4929783"/>
            <a:ext cx="161925" cy="1928217"/>
            <a:chOff x="440101" y="4929783"/>
            <a:chExt cx="161925" cy="1928217"/>
          </a:xfrm>
        </p:grpSpPr>
        <p:sp>
          <p:nvSpPr>
            <p:cNvPr id="43" name="Freeform 12">
              <a:extLst>
                <a:ext uri="{FF2B5EF4-FFF2-40B4-BE49-F238E27FC236}">
                  <a16:creationId xmlns:a16="http://schemas.microsoft.com/office/drawing/2014/main" id="{E08C0C6F-6E2C-4002-9759-82ED062B0DD9}"/>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D4DC3322-96FE-45CB-88B2-3A0FE07A07BD}"/>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1E14A1E1-BF9A-4248-9112-FC186E5B7F50}"/>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6" name="Freeform 12">
              <a:extLst>
                <a:ext uri="{FF2B5EF4-FFF2-40B4-BE49-F238E27FC236}">
                  <a16:creationId xmlns:a16="http://schemas.microsoft.com/office/drawing/2014/main" id="{E2AE1167-C422-4BF8-A531-CD9F99B65126}"/>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7" name="Freeform 12">
              <a:extLst>
                <a:ext uri="{FF2B5EF4-FFF2-40B4-BE49-F238E27FC236}">
                  <a16:creationId xmlns:a16="http://schemas.microsoft.com/office/drawing/2014/main" id="{F47315B9-8A97-460C-BECD-A417A12FA2E2}"/>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722948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6_Cover - colour panel">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35" name="Picture 2" descr="G:\Office97\_GRAPHICS\hb@BDO\Library\09_Logos\BDO logo white.png">
            <a:extLst>
              <a:ext uri="{FF2B5EF4-FFF2-40B4-BE49-F238E27FC236}">
                <a16:creationId xmlns:a16="http://schemas.microsoft.com/office/drawing/2014/main" id="{226E80A5-5F96-462F-AE07-9E8564B58DF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C6801F8-28BF-4CCD-9FAF-54B66B68DC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37" name="Group 36">
            <a:extLst>
              <a:ext uri="{FF2B5EF4-FFF2-40B4-BE49-F238E27FC236}">
                <a16:creationId xmlns:a16="http://schemas.microsoft.com/office/drawing/2014/main" id="{C0FFB456-C965-4894-B7B3-7B2A3651318A}"/>
              </a:ext>
            </a:extLst>
          </p:cNvPr>
          <p:cNvGrpSpPr/>
          <p:nvPr userDrawn="1"/>
        </p:nvGrpSpPr>
        <p:grpSpPr>
          <a:xfrm>
            <a:off x="704300" y="0"/>
            <a:ext cx="161925" cy="876850"/>
            <a:chOff x="440101" y="0"/>
            <a:chExt cx="161925" cy="876850"/>
          </a:xfrm>
        </p:grpSpPr>
        <p:sp>
          <p:nvSpPr>
            <p:cNvPr id="38" name="Freeform 11">
              <a:extLst>
                <a:ext uri="{FF2B5EF4-FFF2-40B4-BE49-F238E27FC236}">
                  <a16:creationId xmlns:a16="http://schemas.microsoft.com/office/drawing/2014/main" id="{897FF84E-B847-497E-B85C-2737F4B17965}"/>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9" name="Freeform 11">
              <a:extLst>
                <a:ext uri="{FF2B5EF4-FFF2-40B4-BE49-F238E27FC236}">
                  <a16:creationId xmlns:a16="http://schemas.microsoft.com/office/drawing/2014/main" id="{CB19430A-6CCF-4322-8EFF-472C7403503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40" name="Group 39">
            <a:extLst>
              <a:ext uri="{FF2B5EF4-FFF2-40B4-BE49-F238E27FC236}">
                <a16:creationId xmlns:a16="http://schemas.microsoft.com/office/drawing/2014/main" id="{72F92121-C7A2-4AB2-9484-4B1664C04CE5}"/>
              </a:ext>
            </a:extLst>
          </p:cNvPr>
          <p:cNvGrpSpPr/>
          <p:nvPr userDrawn="1"/>
        </p:nvGrpSpPr>
        <p:grpSpPr>
          <a:xfrm>
            <a:off x="704300" y="4929783"/>
            <a:ext cx="161925" cy="1928217"/>
            <a:chOff x="440101" y="4929783"/>
            <a:chExt cx="161925" cy="1928217"/>
          </a:xfrm>
        </p:grpSpPr>
        <p:sp>
          <p:nvSpPr>
            <p:cNvPr id="41" name="Freeform 12">
              <a:extLst>
                <a:ext uri="{FF2B5EF4-FFF2-40B4-BE49-F238E27FC236}">
                  <a16:creationId xmlns:a16="http://schemas.microsoft.com/office/drawing/2014/main" id="{8888B7FF-165E-49D8-81BE-2EF7A021E5FC}"/>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2" name="Freeform 12">
              <a:extLst>
                <a:ext uri="{FF2B5EF4-FFF2-40B4-BE49-F238E27FC236}">
                  <a16:creationId xmlns:a16="http://schemas.microsoft.com/office/drawing/2014/main" id="{DD5F7126-CABC-4081-A2BA-49CFE8B3E5F4}"/>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3" name="Freeform 12">
              <a:extLst>
                <a:ext uri="{FF2B5EF4-FFF2-40B4-BE49-F238E27FC236}">
                  <a16:creationId xmlns:a16="http://schemas.microsoft.com/office/drawing/2014/main" id="{FB337611-508C-4DCE-AC85-04BE333C658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4" name="Freeform 12">
              <a:extLst>
                <a:ext uri="{FF2B5EF4-FFF2-40B4-BE49-F238E27FC236}">
                  <a16:creationId xmlns:a16="http://schemas.microsoft.com/office/drawing/2014/main" id="{A77FC9B7-41A8-4EFC-83FB-9A058D14F879}"/>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5" name="Freeform 12">
              <a:extLst>
                <a:ext uri="{FF2B5EF4-FFF2-40B4-BE49-F238E27FC236}">
                  <a16:creationId xmlns:a16="http://schemas.microsoft.com/office/drawing/2014/main" id="{234E0D7D-7BC3-4330-A58D-480A701D16C6}"/>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3462920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7_Cover - colour panel">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18" name="Picture 2" descr="G:\Office97\_GRAPHICS\hb@BDO\Library\09_Logos\BDO logo white.png">
            <a:extLst>
              <a:ext uri="{FF2B5EF4-FFF2-40B4-BE49-F238E27FC236}">
                <a16:creationId xmlns:a16="http://schemas.microsoft.com/office/drawing/2014/main" id="{172A5BD1-CEB4-4B2F-9F3D-32DB5B0262D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F72FDE9-C707-4B1F-B590-31825F9F55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23" name="Group 22">
            <a:extLst>
              <a:ext uri="{FF2B5EF4-FFF2-40B4-BE49-F238E27FC236}">
                <a16:creationId xmlns:a16="http://schemas.microsoft.com/office/drawing/2014/main" id="{60A0C196-4BCB-4773-B611-0A2A6B432F2D}"/>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3E19-1021-4133-8283-F269D42FAD22}"/>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C24E3B51-CA56-4237-BCC0-52FB41FF0976}"/>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D4B90C8A-16F6-4386-AEF2-1CF9A35F701E}"/>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DC4175B2-1D58-4EE3-B36F-F18B529C0E11}"/>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1D8763EA-53CF-4795-8823-2FD95F6B4D54}"/>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3141F957-D542-4AF5-9E00-C1AEBBADAECD}"/>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1A922BB6-20B1-46B0-AAC2-49BECE52E381}"/>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8D5AF12F-6FC7-4EC4-806A-A9FEF8739E7C}"/>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66005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8_Cover - colour panel">
    <p:bg>
      <p:bgPr>
        <a:solidFill>
          <a:schemeClr val="accent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18" name="Picture 2" descr="G:\Office97\_GRAPHICS\hb@BDO\Library\09_Logos\BDO logo white.png">
            <a:extLst>
              <a:ext uri="{FF2B5EF4-FFF2-40B4-BE49-F238E27FC236}">
                <a16:creationId xmlns:a16="http://schemas.microsoft.com/office/drawing/2014/main" id="{E02EF53C-1372-4774-AA79-A0A62E2E0D7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FB10540-4234-4E98-8D55-C7E253CC37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35854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808438"/>
            <a:ext cx="5472000" cy="40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6275388" y="1808162"/>
            <a:ext cx="5472000" cy="4021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1_Cover - colour panel">
    <p:bg>
      <p:bgPr>
        <a:solidFill>
          <a:schemeClr val="accent4"/>
        </a:solidFill>
        <a:effectLst/>
      </p:bgPr>
    </p:bg>
    <p:spTree>
      <p:nvGrpSpPr>
        <p:cNvPr id="1" name=""/>
        <p:cNvGrpSpPr/>
        <p:nvPr/>
      </p:nvGrpSpPr>
      <p:grpSpPr>
        <a:xfrm>
          <a:off x="0" y="0"/>
          <a:ext cx="0" cy="0"/>
          <a:chOff x="0" y="0"/>
          <a:chExt cx="0" cy="0"/>
        </a:xfrm>
      </p:grpSpPr>
      <p:pic>
        <p:nvPicPr>
          <p:cNvPr id="5" name="Picture 4" descr="A group of people sitting at a table&#10;&#10;Description automatically generated with medium confidence">
            <a:extLst>
              <a:ext uri="{FF2B5EF4-FFF2-40B4-BE49-F238E27FC236}">
                <a16:creationId xmlns:a16="http://schemas.microsoft.com/office/drawing/2014/main" id="{7A4CEB85-1253-444A-F328-40E55DED10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18" name="Picture 2" descr="G:\Office97\_GRAPHICS\hb@BDO\Library\09_Logos\BDO logo white.png">
            <a:extLst>
              <a:ext uri="{FF2B5EF4-FFF2-40B4-BE49-F238E27FC236}">
                <a16:creationId xmlns:a16="http://schemas.microsoft.com/office/drawing/2014/main" id="{E02EF53C-1372-4774-AA79-A0A62E2E0D7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FB10540-4234-4E98-8D55-C7E253CC37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005663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3_Cover - colour panel">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3F5352-AA91-E09D-22B7-4C0944EE50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357" r="16038" b="15528"/>
          <a:stretch/>
        </p:blipFill>
        <p:spPr>
          <a:xfrm>
            <a:off x="-27397" y="6568"/>
            <a:ext cx="12219397" cy="6858001"/>
          </a:xfrm>
          <a:prstGeom prst="rect">
            <a:avLst/>
          </a:prstGeom>
        </p:spPr>
      </p:pic>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18" name="Picture 2" descr="G:\Office97\_GRAPHICS\hb@BDO\Library\09_Logos\BDO logo white.png">
            <a:extLst>
              <a:ext uri="{FF2B5EF4-FFF2-40B4-BE49-F238E27FC236}">
                <a16:creationId xmlns:a16="http://schemas.microsoft.com/office/drawing/2014/main" id="{E02EF53C-1372-4774-AA79-A0A62E2E0D7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FB10540-4234-4E98-8D55-C7E253CC37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472191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0_Cover - colour panel">
    <p:bg>
      <p:bgPr>
        <a:solidFill>
          <a:schemeClr val="accent4"/>
        </a:solidFill>
        <a:effectLst/>
      </p:bgPr>
    </p:bg>
    <p:spTree>
      <p:nvGrpSpPr>
        <p:cNvPr id="1" name=""/>
        <p:cNvGrpSpPr/>
        <p:nvPr/>
      </p:nvGrpSpPr>
      <p:grpSpPr>
        <a:xfrm>
          <a:off x="0" y="0"/>
          <a:ext cx="0" cy="0"/>
          <a:chOff x="0" y="0"/>
          <a:chExt cx="0" cy="0"/>
        </a:xfrm>
      </p:grpSpPr>
      <p:pic>
        <p:nvPicPr>
          <p:cNvPr id="9" name="Picture 8" descr="A picture containing person, ground&#10;&#10;Description automatically generated">
            <a:extLst>
              <a:ext uri="{FF2B5EF4-FFF2-40B4-BE49-F238E27FC236}">
                <a16:creationId xmlns:a16="http://schemas.microsoft.com/office/drawing/2014/main" id="{5024A529-8603-8CF0-68FD-52828769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18" name="Picture 2" descr="G:\Office97\_GRAPHICS\hb@BDO\Library\09_Logos\BDO logo white.png">
            <a:extLst>
              <a:ext uri="{FF2B5EF4-FFF2-40B4-BE49-F238E27FC236}">
                <a16:creationId xmlns:a16="http://schemas.microsoft.com/office/drawing/2014/main" id="{E02EF53C-1372-4774-AA79-A0A62E2E0D7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FB10540-4234-4E98-8D55-C7E253CC37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4011704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4_Cover - colour panel">
    <p:bg>
      <p:bgPr>
        <a:solidFill>
          <a:schemeClr val="accent4"/>
        </a:solidFill>
        <a:effectLst/>
      </p:bgPr>
    </p:bg>
    <p:spTree>
      <p:nvGrpSpPr>
        <p:cNvPr id="1" name=""/>
        <p:cNvGrpSpPr/>
        <p:nvPr/>
      </p:nvGrpSpPr>
      <p:grpSpPr>
        <a:xfrm>
          <a:off x="0" y="0"/>
          <a:ext cx="0" cy="0"/>
          <a:chOff x="0" y="0"/>
          <a:chExt cx="0" cy="0"/>
        </a:xfrm>
      </p:grpSpPr>
      <p:pic>
        <p:nvPicPr>
          <p:cNvPr id="10" name="Picture 9" descr="A few men sitting at a table&#10;&#10;Description automatically generated with low confidence">
            <a:extLst>
              <a:ext uri="{FF2B5EF4-FFF2-40B4-BE49-F238E27FC236}">
                <a16:creationId xmlns:a16="http://schemas.microsoft.com/office/drawing/2014/main" id="{AD09AEDD-8FB3-DCE9-AA44-4977E1998E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
            <a:ext cx="12191999" cy="6858001"/>
          </a:xfrm>
          <a:prstGeom prst="rect">
            <a:avLst/>
          </a:prstGeom>
        </p:spPr>
      </p:pic>
      <p:sp>
        <p:nvSpPr>
          <p:cNvPr id="4" name="Rectangle 3">
            <a:extLst>
              <a:ext uri="{FF2B5EF4-FFF2-40B4-BE49-F238E27FC236}">
                <a16:creationId xmlns:a16="http://schemas.microsoft.com/office/drawing/2014/main" id="{643B1C4F-D8CF-5E80-F8E3-ED15E83B7EFB}"/>
              </a:ext>
            </a:extLst>
          </p:cNvPr>
          <p:cNvSpPr/>
          <p:nvPr userDrawn="1"/>
        </p:nvSpPr>
        <p:spPr>
          <a:xfrm rot="16200000">
            <a:off x="-574166" y="574167"/>
            <a:ext cx="6858000" cy="5709664"/>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18" name="Picture 2" descr="G:\Office97\_GRAPHICS\hb@BDO\Library\09_Logos\BDO logo white.png">
            <a:extLst>
              <a:ext uri="{FF2B5EF4-FFF2-40B4-BE49-F238E27FC236}">
                <a16:creationId xmlns:a16="http://schemas.microsoft.com/office/drawing/2014/main" id="{E02EF53C-1372-4774-AA79-A0A62E2E0D7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FB10540-4234-4E98-8D55-C7E253CC37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23" name="Group 22">
            <a:extLst>
              <a:ext uri="{FF2B5EF4-FFF2-40B4-BE49-F238E27FC236}">
                <a16:creationId xmlns:a16="http://schemas.microsoft.com/office/drawing/2014/main" id="{AC48E44B-3E1D-4109-9247-9166F358A540}"/>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6F646EA7-D833-46A5-AB80-5FC29E0A7451}"/>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FC378111-0BAB-495B-A62D-AA2075B68E00}"/>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804212B7-ACD5-4BA2-A416-DD6CB4274769}"/>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BF4F27D3-ABFD-4AEE-9FD7-6DDF2B253F2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A350368E-758B-47E1-925E-C85BB7D9BF90}"/>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B44E032-9D33-4C75-9A8B-DB13B34404D1}"/>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1822904-6C76-4C24-A739-A81E38982582}"/>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D6B1C731-F40E-43D4-8F54-85EFD46C6003}"/>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806436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9_Cover - colour panel">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31800" y="2163156"/>
            <a:ext cx="10800000" cy="307777"/>
          </a:xfrm>
        </p:spPr>
        <p:txBody>
          <a:bodyPr wrap="square" anchor="t">
            <a:spAutoFit/>
          </a:bodyPr>
          <a:lstStyle>
            <a:lvl1pPr marL="0" indent="0" algn="l">
              <a:buNone/>
              <a:defRPr sz="2000" b="1">
                <a:solidFill>
                  <a:schemeClr val="bg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1" y="1663700"/>
            <a:ext cx="10798387" cy="393954"/>
          </a:xfrm>
        </p:spPr>
        <p:txBody>
          <a:bodyPr wrap="square" anchor="t">
            <a:spAutoFit/>
          </a:bodyPr>
          <a:lstStyle>
            <a:lvl1pPr algn="l">
              <a:defRPr sz="32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bg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18" name="Picture 2" descr="G:\Office97\_GRAPHICS\hb@BDO\Library\09_Logos\BDO logo white.png">
            <a:extLst>
              <a:ext uri="{FF2B5EF4-FFF2-40B4-BE49-F238E27FC236}">
                <a16:creationId xmlns:a16="http://schemas.microsoft.com/office/drawing/2014/main" id="{CF3C1A12-8A76-4411-9098-9FB8195FD56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A20E248-1D74-40EA-8BDD-5C626C5DA7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grpSp>
        <p:nvGrpSpPr>
          <p:cNvPr id="23" name="Group 22">
            <a:extLst>
              <a:ext uri="{FF2B5EF4-FFF2-40B4-BE49-F238E27FC236}">
                <a16:creationId xmlns:a16="http://schemas.microsoft.com/office/drawing/2014/main" id="{737E2A8E-98FB-4D45-B9B0-36CC307B554C}"/>
              </a:ext>
            </a:extLst>
          </p:cNvPr>
          <p:cNvGrpSpPr/>
          <p:nvPr userDrawn="1"/>
        </p:nvGrpSpPr>
        <p:grpSpPr>
          <a:xfrm>
            <a:off x="704300" y="0"/>
            <a:ext cx="161925" cy="876850"/>
            <a:chOff x="440101" y="0"/>
            <a:chExt cx="161925" cy="876850"/>
          </a:xfrm>
        </p:grpSpPr>
        <p:sp>
          <p:nvSpPr>
            <p:cNvPr id="26" name="Freeform 11">
              <a:extLst>
                <a:ext uri="{FF2B5EF4-FFF2-40B4-BE49-F238E27FC236}">
                  <a16:creationId xmlns:a16="http://schemas.microsoft.com/office/drawing/2014/main" id="{5CF96EC6-2921-4ADB-B2F7-D811CBD65863}"/>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7" name="Freeform 11">
              <a:extLst>
                <a:ext uri="{FF2B5EF4-FFF2-40B4-BE49-F238E27FC236}">
                  <a16:creationId xmlns:a16="http://schemas.microsoft.com/office/drawing/2014/main" id="{81D6A4BF-EEBF-4AF0-8631-F796A6FD09E2}"/>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28" name="Group 27">
            <a:extLst>
              <a:ext uri="{FF2B5EF4-FFF2-40B4-BE49-F238E27FC236}">
                <a16:creationId xmlns:a16="http://schemas.microsoft.com/office/drawing/2014/main" id="{BCF81655-C5CA-4252-8F3E-2698900AC744}"/>
              </a:ext>
            </a:extLst>
          </p:cNvPr>
          <p:cNvGrpSpPr/>
          <p:nvPr userDrawn="1"/>
        </p:nvGrpSpPr>
        <p:grpSpPr>
          <a:xfrm>
            <a:off x="704300" y="4929783"/>
            <a:ext cx="161925" cy="1928217"/>
            <a:chOff x="440101" y="4929783"/>
            <a:chExt cx="161925" cy="1928217"/>
          </a:xfrm>
        </p:grpSpPr>
        <p:sp>
          <p:nvSpPr>
            <p:cNvPr id="29" name="Freeform 12">
              <a:extLst>
                <a:ext uri="{FF2B5EF4-FFF2-40B4-BE49-F238E27FC236}">
                  <a16:creationId xmlns:a16="http://schemas.microsoft.com/office/drawing/2014/main" id="{23B3D7DB-4A9B-45CB-B997-389FFCF9C425}"/>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FD08C727-0959-4CB0-B999-19127C636F34}"/>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B4092374-B324-4015-B2B1-7FED85E682F4}"/>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8985B456-BCE6-4406-88F0-76F305BDC17D}"/>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E045BC57-3870-41B7-A6C1-4D2EE9DFB1E5}"/>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424773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2_Cover - colour panel">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5B9E0D1-B2AD-4DA1-B7BC-2C22FD0D623E}"/>
              </a:ext>
            </a:extLst>
          </p:cNvPr>
          <p:cNvSpPr/>
          <p:nvPr userDrawn="1"/>
        </p:nvSpPr>
        <p:spPr>
          <a:xfrm flipH="1">
            <a:off x="2" y="427401"/>
            <a:ext cx="11749084" cy="516218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3" name="Subtitle 2"/>
          <p:cNvSpPr>
            <a:spLocks noGrp="1"/>
          </p:cNvSpPr>
          <p:nvPr>
            <p:ph type="subTitle" idx="1"/>
          </p:nvPr>
        </p:nvSpPr>
        <p:spPr bwMode="gray">
          <a:xfrm>
            <a:off x="431801" y="2575083"/>
            <a:ext cx="5277864" cy="307777"/>
          </a:xfrm>
        </p:spPr>
        <p:txBody>
          <a:bodyPr wrap="square" anchor="t">
            <a:spAutoFit/>
          </a:bodyPr>
          <a:lstStyle>
            <a:lvl1pPr marL="0" indent="0" algn="l">
              <a:buNone/>
              <a:defRPr sz="2000" b="1">
                <a:solidFill>
                  <a:schemeClr val="tx1"/>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431802" y="1663700"/>
            <a:ext cx="5277862" cy="787908"/>
          </a:xfrm>
        </p:spPr>
        <p:txBody>
          <a:bodyPr wrap="square" anchor="t">
            <a:spAutoFit/>
          </a:bodyPr>
          <a:lstStyle>
            <a:lvl1pPr algn="l">
              <a:defRPr sz="3200">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431800" y="4489508"/>
            <a:ext cx="5277864" cy="215444"/>
          </a:xfrm>
        </p:spPr>
        <p:txBody>
          <a:bodyPr vert="horz" wrap="square" lIns="0" tIns="0" rIns="0" bIns="0" rtlCol="0" anchor="b" anchorCtr="0">
            <a:spAutoFit/>
          </a:bodyPr>
          <a:lstStyle>
            <a:lvl1pPr algn="l" defTabSz="914112" rtl="0" eaLnBrk="1" latinLnBrk="0" hangingPunct="1">
              <a:lnSpc>
                <a:spcPct val="100000"/>
              </a:lnSpc>
              <a:spcBef>
                <a:spcPct val="0"/>
              </a:spcBef>
              <a:buNone/>
              <a:defRPr lang="en-GB" sz="1400" b="1" kern="1200" cap="none" baseline="0" dirty="0" smtClean="0">
                <a:solidFill>
                  <a:schemeClr val="tx1"/>
                </a:solidFill>
                <a:latin typeface="+mj-lt"/>
                <a:ea typeface="+mj-ea"/>
                <a:cs typeface="+mj-cs"/>
              </a:defRPr>
            </a:lvl1pPr>
            <a:lvl2pPr>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endParaRPr lang="en-GB"/>
          </a:p>
        </p:txBody>
      </p:sp>
      <p:pic>
        <p:nvPicPr>
          <p:cNvPr id="23" name="Picture 2" descr="G:\Office97\_GRAPHICS\hb@BDO\Library\Logos\BDO\BDO logo.png">
            <a:extLst>
              <a:ext uri="{FF2B5EF4-FFF2-40B4-BE49-F238E27FC236}">
                <a16:creationId xmlns:a16="http://schemas.microsoft.com/office/drawing/2014/main" id="{B637FEE0-F448-45A5-BEA7-A993C7ECC74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525CF7D-5BC1-417F-8223-2F99016C23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grpSp>
        <p:nvGrpSpPr>
          <p:cNvPr id="27" name="Group 26">
            <a:extLst>
              <a:ext uri="{FF2B5EF4-FFF2-40B4-BE49-F238E27FC236}">
                <a16:creationId xmlns:a16="http://schemas.microsoft.com/office/drawing/2014/main" id="{177E6E45-50CD-4CFD-A1E9-952608D79B6C}"/>
              </a:ext>
            </a:extLst>
          </p:cNvPr>
          <p:cNvGrpSpPr/>
          <p:nvPr userDrawn="1"/>
        </p:nvGrpSpPr>
        <p:grpSpPr>
          <a:xfrm>
            <a:off x="704300" y="0"/>
            <a:ext cx="161925" cy="876850"/>
            <a:chOff x="440101" y="0"/>
            <a:chExt cx="161925" cy="876850"/>
          </a:xfrm>
        </p:grpSpPr>
        <p:sp>
          <p:nvSpPr>
            <p:cNvPr id="28" name="Freeform 11">
              <a:extLst>
                <a:ext uri="{FF2B5EF4-FFF2-40B4-BE49-F238E27FC236}">
                  <a16:creationId xmlns:a16="http://schemas.microsoft.com/office/drawing/2014/main" id="{292EB61C-8489-43A2-8AF3-4F9E304267AB}"/>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9" name="Freeform 11">
              <a:extLst>
                <a:ext uri="{FF2B5EF4-FFF2-40B4-BE49-F238E27FC236}">
                  <a16:creationId xmlns:a16="http://schemas.microsoft.com/office/drawing/2014/main" id="{F70C801B-80AF-481E-AF0E-DE1F02ED4A69}"/>
                </a:ext>
              </a:extLst>
            </p:cNvPr>
            <p:cNvSpPr>
              <a:spLocks noChangeAspect="1"/>
            </p:cNvSpPr>
            <p:nvPr userDrawn="1"/>
          </p:nvSpPr>
          <p:spPr bwMode="gray">
            <a:xfrm>
              <a:off x="440101" y="322812"/>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31" name="Group 30">
            <a:extLst>
              <a:ext uri="{FF2B5EF4-FFF2-40B4-BE49-F238E27FC236}">
                <a16:creationId xmlns:a16="http://schemas.microsoft.com/office/drawing/2014/main" id="{FBA0ADD4-EECB-491D-9198-F7DEF8900F58}"/>
              </a:ext>
            </a:extLst>
          </p:cNvPr>
          <p:cNvGrpSpPr/>
          <p:nvPr userDrawn="1"/>
        </p:nvGrpSpPr>
        <p:grpSpPr>
          <a:xfrm>
            <a:off x="704300" y="4929783"/>
            <a:ext cx="161925" cy="1928217"/>
            <a:chOff x="440101" y="4929783"/>
            <a:chExt cx="161925" cy="1928217"/>
          </a:xfrm>
        </p:grpSpPr>
        <p:sp>
          <p:nvSpPr>
            <p:cNvPr id="32" name="Freeform 12">
              <a:extLst>
                <a:ext uri="{FF2B5EF4-FFF2-40B4-BE49-F238E27FC236}">
                  <a16:creationId xmlns:a16="http://schemas.microsoft.com/office/drawing/2014/main" id="{207B786C-176D-4060-84C3-6E300C797B23}"/>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3" name="Freeform 12">
              <a:extLst>
                <a:ext uri="{FF2B5EF4-FFF2-40B4-BE49-F238E27FC236}">
                  <a16:creationId xmlns:a16="http://schemas.microsoft.com/office/drawing/2014/main" id="{F54A7647-A5B9-4C4A-9596-2656DBAB10B1}"/>
                </a:ext>
              </a:extLst>
            </p:cNvPr>
            <p:cNvSpPr>
              <a:spLocks noChangeAspect="1"/>
            </p:cNvSpPr>
            <p:nvPr userDrawn="1"/>
          </p:nvSpPr>
          <p:spPr bwMode="gray">
            <a:xfrm>
              <a:off x="440101" y="5806348"/>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4" name="Freeform 12">
              <a:extLst>
                <a:ext uri="{FF2B5EF4-FFF2-40B4-BE49-F238E27FC236}">
                  <a16:creationId xmlns:a16="http://schemas.microsoft.com/office/drawing/2014/main" id="{5E05984D-E42D-4250-9EE5-8958E14F83EE}"/>
                </a:ext>
              </a:extLst>
            </p:cNvPr>
            <p:cNvSpPr>
              <a:spLocks noChangeAspect="1"/>
            </p:cNvSpPr>
            <p:nvPr userDrawn="1"/>
          </p:nvSpPr>
          <p:spPr bwMode="gray">
            <a:xfrm>
              <a:off x="440101" y="543192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5" name="Freeform 12">
              <a:extLst>
                <a:ext uri="{FF2B5EF4-FFF2-40B4-BE49-F238E27FC236}">
                  <a16:creationId xmlns:a16="http://schemas.microsoft.com/office/drawing/2014/main" id="{628BEC5F-342F-4B5C-84D2-3E3AA533D94A}"/>
                </a:ext>
              </a:extLst>
            </p:cNvPr>
            <p:cNvSpPr>
              <a:spLocks noChangeAspect="1"/>
            </p:cNvSpPr>
            <p:nvPr userDrawn="1"/>
          </p:nvSpPr>
          <p:spPr bwMode="gray">
            <a:xfrm>
              <a:off x="440101" y="5214059"/>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6" name="Freeform 12">
              <a:extLst>
                <a:ext uri="{FF2B5EF4-FFF2-40B4-BE49-F238E27FC236}">
                  <a16:creationId xmlns:a16="http://schemas.microsoft.com/office/drawing/2014/main" id="{92452431-6FC3-4CF5-81A1-74E778E4C736}"/>
                </a:ext>
              </a:extLst>
            </p:cNvPr>
            <p:cNvSpPr>
              <a:spLocks noChangeAspect="1"/>
            </p:cNvSpPr>
            <p:nvPr userDrawn="1"/>
          </p:nvSpPr>
          <p:spPr bwMode="gray">
            <a:xfrm>
              <a:off x="440101" y="4929783"/>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1682674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1 column text">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A9B0D1F9-B50F-C4CD-E6C1-C8F68F13B966}"/>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5E4872D3-BF53-1CED-41DB-2B766480EF55}"/>
              </a:ext>
            </a:extLst>
          </p:cNvPr>
          <p:cNvSpPr>
            <a:spLocks noGrp="1"/>
          </p:cNvSpPr>
          <p:nvPr>
            <p:ph type="sldNum" sz="quarter" idx="16"/>
          </p:nvPr>
        </p:nvSpPr>
        <p:spPr/>
        <p:txBody>
          <a:bodyPr/>
          <a:lstStyle/>
          <a:p>
            <a:fld id="{D3CB996A-B9A8-4CA6-BA6C-0BE66F95A9B5}" type="slidenum">
              <a:rPr lang="en-GB" smtClean="0"/>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1 column text">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5" name="Footer Placeholder 4">
            <a:extLst>
              <a:ext uri="{FF2B5EF4-FFF2-40B4-BE49-F238E27FC236}">
                <a16:creationId xmlns:a16="http://schemas.microsoft.com/office/drawing/2014/main" id="{C5EEB604-A3DE-A6EF-154E-F3DC27B7CC35}"/>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8" name="Slide Number Placeholder 7">
            <a:extLst>
              <a:ext uri="{FF2B5EF4-FFF2-40B4-BE49-F238E27FC236}">
                <a16:creationId xmlns:a16="http://schemas.microsoft.com/office/drawing/2014/main" id="{E32BFEB4-DC6E-0759-A709-38650F08DCFD}"/>
              </a:ext>
            </a:extLst>
          </p:cNvPr>
          <p:cNvSpPr>
            <a:spLocks noGrp="1"/>
          </p:cNvSpPr>
          <p:nvPr>
            <p:ph type="sldNum" sz="quarter" idx="16"/>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2252941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1 column text">
    <p:bg bwMode="gray">
      <p:bgRef idx="1001">
        <a:schemeClr val="bg1"/>
      </p:bgRef>
    </p:bg>
    <p:spTree>
      <p:nvGrpSpPr>
        <p:cNvPr id="1" name=""/>
        <p:cNvGrpSpPr/>
        <p:nvPr/>
      </p:nvGrpSpPr>
      <p:grpSpPr>
        <a:xfrm>
          <a:off x="0" y="0"/>
          <a:ext cx="0" cy="0"/>
          <a:chOff x="0" y="0"/>
          <a:chExt cx="0" cy="0"/>
        </a:xfrm>
      </p:grpSpPr>
      <p:pic>
        <p:nvPicPr>
          <p:cNvPr id="5" name="Picture 4" descr="Two people sitting at a table in front of a window&#10;&#10;Description automatically generated with medium confidence">
            <a:extLst>
              <a:ext uri="{FF2B5EF4-FFF2-40B4-BE49-F238E27FC236}">
                <a16:creationId xmlns:a16="http://schemas.microsoft.com/office/drawing/2014/main" id="{FB115DBC-8201-4EAB-BC7D-94EAE456E4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86"/>
          <a:stretch/>
        </p:blipFill>
        <p:spPr>
          <a:xfrm flipH="1">
            <a:off x="-59267" y="3682381"/>
            <a:ext cx="12251267" cy="3175619"/>
          </a:xfrm>
          <a:prstGeom prst="rect">
            <a:avLst/>
          </a:prstGeom>
        </p:spPr>
      </p:pic>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Rectangle 3">
            <a:extLst>
              <a:ext uri="{FF2B5EF4-FFF2-40B4-BE49-F238E27FC236}">
                <a16:creationId xmlns:a16="http://schemas.microsoft.com/office/drawing/2014/main" id="{A79081D8-3C34-E13C-AE9C-806B2177EC53}"/>
              </a:ext>
            </a:extLst>
          </p:cNvPr>
          <p:cNvSpPr/>
          <p:nvPr userDrawn="1"/>
        </p:nvSpPr>
        <p:spPr>
          <a:xfrm>
            <a:off x="0" y="3682381"/>
            <a:ext cx="12192000" cy="1587809"/>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pic>
        <p:nvPicPr>
          <p:cNvPr id="10" name="Picture 2" descr="G:\Office97\_GRAPHICS\hb@BDO\Library\Logos\BDO\BDO logo.png">
            <a:extLst>
              <a:ext uri="{FF2B5EF4-FFF2-40B4-BE49-F238E27FC236}">
                <a16:creationId xmlns:a16="http://schemas.microsoft.com/office/drawing/2014/main" id="{5CDD2F63-9D10-F1BF-3757-622F8662014D}"/>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43D34C1-530C-1F46-56DE-744FAC2460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3757556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and 1 column text">
    <p:bg bwMode="gray">
      <p:bgRef idx="1001">
        <a:schemeClr val="bg1"/>
      </p:bgRef>
    </p:bg>
    <p:spTree>
      <p:nvGrpSpPr>
        <p:cNvPr id="1" name=""/>
        <p:cNvGrpSpPr/>
        <p:nvPr/>
      </p:nvGrpSpPr>
      <p:grpSpPr>
        <a:xfrm>
          <a:off x="0" y="0"/>
          <a:ext cx="0" cy="0"/>
          <a:chOff x="0" y="0"/>
          <a:chExt cx="0" cy="0"/>
        </a:xfrm>
      </p:grpSpPr>
      <p:pic>
        <p:nvPicPr>
          <p:cNvPr id="5" name="Picture 4" descr="Two people sitting at a table in front of a window&#10;&#10;Description automatically generated with medium confidence">
            <a:extLst>
              <a:ext uri="{FF2B5EF4-FFF2-40B4-BE49-F238E27FC236}">
                <a16:creationId xmlns:a16="http://schemas.microsoft.com/office/drawing/2014/main" id="{FB115DBC-8201-4EAB-BC7D-94EAE456E4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86"/>
          <a:stretch/>
        </p:blipFill>
        <p:spPr>
          <a:xfrm flipH="1">
            <a:off x="-59267" y="3682381"/>
            <a:ext cx="12251267" cy="3175619"/>
          </a:xfrm>
          <a:prstGeom prst="rect">
            <a:avLst/>
          </a:prstGeom>
        </p:spPr>
      </p:pic>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pic>
        <p:nvPicPr>
          <p:cNvPr id="10" name="Picture 2" descr="G:\Office97\_GRAPHICS\hb@BDO\Library\Logos\BDO\BDO logo.png">
            <a:extLst>
              <a:ext uri="{FF2B5EF4-FFF2-40B4-BE49-F238E27FC236}">
                <a16:creationId xmlns:a16="http://schemas.microsoft.com/office/drawing/2014/main" id="{5CDD2F63-9D10-F1BF-3757-622F8662014D}"/>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43D34C1-530C-1F46-56DE-744FAC2460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48059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3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808438"/>
            <a:ext cx="3519131" cy="40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4324946" y="1808162"/>
            <a:ext cx="3531831" cy="4021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808162"/>
            <a:ext cx="3532187" cy="4021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1323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and 1 column text">
    <p:bg bwMode="gray">
      <p:bgRef idx="1001">
        <a:schemeClr val="bg1"/>
      </p:bgRef>
    </p:bg>
    <p:spTree>
      <p:nvGrpSpPr>
        <p:cNvPr id="1" name=""/>
        <p:cNvGrpSpPr/>
        <p:nvPr/>
      </p:nvGrpSpPr>
      <p:grpSpPr>
        <a:xfrm>
          <a:off x="0" y="0"/>
          <a:ext cx="0" cy="0"/>
          <a:chOff x="0" y="0"/>
          <a:chExt cx="0" cy="0"/>
        </a:xfrm>
      </p:grpSpPr>
      <p:pic>
        <p:nvPicPr>
          <p:cNvPr id="5" name="Picture 4" descr="Two people sitting at a table in front of a window&#10;&#10;Description automatically generated with medium confidence">
            <a:extLst>
              <a:ext uri="{FF2B5EF4-FFF2-40B4-BE49-F238E27FC236}">
                <a16:creationId xmlns:a16="http://schemas.microsoft.com/office/drawing/2014/main" id="{FB115DBC-8201-4EAB-BC7D-94EAE456E4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5" y="0"/>
            <a:ext cx="12191999" cy="6858000"/>
          </a:xfrm>
          <a:prstGeom prst="rect">
            <a:avLst/>
          </a:prstGeom>
        </p:spPr>
      </p:pic>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4" name="Freeform 11">
            <a:extLst>
              <a:ext uri="{FF2B5EF4-FFF2-40B4-BE49-F238E27FC236}">
                <a16:creationId xmlns:a16="http://schemas.microsoft.com/office/drawing/2014/main" id="{AD4C9141-3BC5-E9BC-7ED8-1D4A1B23A0B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2" name="Picture 2" descr="G:\Office97\_GRAPHICS\hb@BDO\Library\09_Logos\BDO logo white.png">
            <a:extLst>
              <a:ext uri="{FF2B5EF4-FFF2-40B4-BE49-F238E27FC236}">
                <a16:creationId xmlns:a16="http://schemas.microsoft.com/office/drawing/2014/main" id="{F78AEB33-842E-F1FC-BD10-F03193E7F97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956FE9-8F1F-CE5A-8529-B4BC58B93C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spTree>
    <p:extLst>
      <p:ext uri="{BB962C8B-B14F-4D97-AF65-F5344CB8AC3E}">
        <p14:creationId xmlns:p14="http://schemas.microsoft.com/office/powerpoint/2010/main" val="1416855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1 column text">
    <p:bg bwMode="gray">
      <p:bgRef idx="1001">
        <a:schemeClr val="bg1"/>
      </p:bgRef>
    </p:bg>
    <p:spTree>
      <p:nvGrpSpPr>
        <p:cNvPr id="1" name=""/>
        <p:cNvGrpSpPr/>
        <p:nvPr/>
      </p:nvGrpSpPr>
      <p:grpSpPr>
        <a:xfrm>
          <a:off x="0" y="0"/>
          <a:ext cx="0" cy="0"/>
          <a:chOff x="0" y="0"/>
          <a:chExt cx="0" cy="0"/>
        </a:xfrm>
      </p:grpSpPr>
      <p:pic>
        <p:nvPicPr>
          <p:cNvPr id="5" name="Picture 4" descr="Two people sitting at a table in front of a window&#10;&#10;Description automatically generated with medium confidence">
            <a:extLst>
              <a:ext uri="{FF2B5EF4-FFF2-40B4-BE49-F238E27FC236}">
                <a16:creationId xmlns:a16="http://schemas.microsoft.com/office/drawing/2014/main" id="{FB115DBC-8201-4EAB-BC7D-94EAE456E4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Rectangle 1">
            <a:extLst>
              <a:ext uri="{FF2B5EF4-FFF2-40B4-BE49-F238E27FC236}">
                <a16:creationId xmlns:a16="http://schemas.microsoft.com/office/drawing/2014/main" id="{DBF2C726-ACA3-FE6C-3488-4CE66D9FD4C0}"/>
              </a:ext>
            </a:extLst>
          </p:cNvPr>
          <p:cNvSpPr/>
          <p:nvPr userDrawn="1"/>
        </p:nvSpPr>
        <p:spPr>
          <a:xfrm rot="16200000">
            <a:off x="1790702" y="-1790702"/>
            <a:ext cx="6858000" cy="10439403"/>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 name="Freeform 11">
            <a:extLst>
              <a:ext uri="{FF2B5EF4-FFF2-40B4-BE49-F238E27FC236}">
                <a16:creationId xmlns:a16="http://schemas.microsoft.com/office/drawing/2014/main" id="{883CBAB6-0788-B4C0-5C5F-A88B0E6940CF}"/>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3708067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1 column text">
    <p:bg bwMode="gray">
      <p:bgRef idx="1001">
        <a:schemeClr val="bg1"/>
      </p:bgRef>
    </p:bg>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88F90737-5047-0E74-D651-E43CBB497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2" name="Rectangle 1">
            <a:extLst>
              <a:ext uri="{FF2B5EF4-FFF2-40B4-BE49-F238E27FC236}">
                <a16:creationId xmlns:a16="http://schemas.microsoft.com/office/drawing/2014/main" id="{DBF2C726-ACA3-FE6C-3488-4CE66D9FD4C0}"/>
              </a:ext>
            </a:extLst>
          </p:cNvPr>
          <p:cNvSpPr/>
          <p:nvPr userDrawn="1"/>
        </p:nvSpPr>
        <p:spPr>
          <a:xfrm rot="16200000">
            <a:off x="1790702" y="-1790702"/>
            <a:ext cx="6858000" cy="10439403"/>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 name="Freeform 11">
            <a:extLst>
              <a:ext uri="{FF2B5EF4-FFF2-40B4-BE49-F238E27FC236}">
                <a16:creationId xmlns:a16="http://schemas.microsoft.com/office/drawing/2014/main" id="{883CBAB6-0788-B4C0-5C5F-A88B0E6940CF}"/>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4239894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Title and 1 column text">
    <p:bg bwMode="gray">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4E481A-525C-715D-6A6A-F4C5EBACBC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72639" y="-2"/>
            <a:ext cx="10119361" cy="6858001"/>
          </a:xfrm>
          <a:prstGeom prst="rect">
            <a:avLst/>
          </a:prstGeom>
        </p:spPr>
      </p:pic>
      <p:sp>
        <p:nvSpPr>
          <p:cNvPr id="2" name="Rectangle 1">
            <a:extLst>
              <a:ext uri="{FF2B5EF4-FFF2-40B4-BE49-F238E27FC236}">
                <a16:creationId xmlns:a16="http://schemas.microsoft.com/office/drawing/2014/main" id="{DBF2C726-ACA3-FE6C-3488-4CE66D9FD4C0}"/>
              </a:ext>
            </a:extLst>
          </p:cNvPr>
          <p:cNvSpPr/>
          <p:nvPr userDrawn="1"/>
        </p:nvSpPr>
        <p:spPr>
          <a:xfrm rot="16200000">
            <a:off x="1790702" y="-1790702"/>
            <a:ext cx="6858000" cy="10439403"/>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p:cNvSpPr>
            <a:spLocks noGrp="1"/>
          </p:cNvSpPr>
          <p:nvPr>
            <p:ph type="body" sz="quarter" idx="13"/>
          </p:nvPr>
        </p:nvSpPr>
        <p:spPr bwMode="gray">
          <a:xfrm>
            <a:off x="447041" y="1664464"/>
            <a:ext cx="11302047"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8" name="Footer Placeholder 7">
            <a:extLst>
              <a:ext uri="{FF2B5EF4-FFF2-40B4-BE49-F238E27FC236}">
                <a16:creationId xmlns:a16="http://schemas.microsoft.com/office/drawing/2014/main" id="{FE7D10F8-D189-334B-F9D7-52EF86AB7823}"/>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9" name="Slide Number Placeholder 8">
            <a:extLst>
              <a:ext uri="{FF2B5EF4-FFF2-40B4-BE49-F238E27FC236}">
                <a16:creationId xmlns:a16="http://schemas.microsoft.com/office/drawing/2014/main" id="{D7E50941-DDCA-AFBD-9450-DFC5DE1F35D4}"/>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2" name="Freeform 12">
            <a:extLst>
              <a:ext uri="{FF2B5EF4-FFF2-40B4-BE49-F238E27FC236}">
                <a16:creationId xmlns:a16="http://schemas.microsoft.com/office/drawing/2014/main" id="{205463E9-99A5-5B58-EE11-765C4D63D75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 name="Freeform 11">
            <a:extLst>
              <a:ext uri="{FF2B5EF4-FFF2-40B4-BE49-F238E27FC236}">
                <a16:creationId xmlns:a16="http://schemas.microsoft.com/office/drawing/2014/main" id="{883CBAB6-0788-B4C0-5C5F-A88B0E6940CF}"/>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33510116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1 column text">
    <p:bg bwMode="gray">
      <p:bgRef idx="1001">
        <a:schemeClr val="bg1"/>
      </p:bgRef>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EBE45348-5615-5DE8-6220-22BB0B0A43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5389" y="-1"/>
            <a:ext cx="5916612" cy="6858001"/>
          </a:xfrm>
          <a:prstGeom prst="rect">
            <a:avLst/>
          </a:prstGeom>
        </p:spPr>
      </p:pic>
      <p:sp>
        <p:nvSpPr>
          <p:cNvPr id="7" name="Text Placeholder 6"/>
          <p:cNvSpPr>
            <a:spLocks noGrp="1"/>
          </p:cNvSpPr>
          <p:nvPr>
            <p:ph type="body" sz="quarter" idx="13"/>
          </p:nvPr>
        </p:nvSpPr>
        <p:spPr bwMode="gray">
          <a:xfrm>
            <a:off x="447041" y="1664464"/>
            <a:ext cx="5469572"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0" name="Rectangle 9">
            <a:extLst>
              <a:ext uri="{FF2B5EF4-FFF2-40B4-BE49-F238E27FC236}">
                <a16:creationId xmlns:a16="http://schemas.microsoft.com/office/drawing/2014/main" id="{4D26E5E6-F767-6EF6-9A08-83D408B54A23}"/>
              </a:ext>
            </a:extLst>
          </p:cNvPr>
          <p:cNvSpPr/>
          <p:nvPr userDrawn="1"/>
        </p:nvSpPr>
        <p:spPr>
          <a:xfrm>
            <a:off x="6239619" y="0"/>
            <a:ext cx="2668028" cy="68580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C275D6A7-4B5D-E062-B912-252F5D7FB656}"/>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12" name="Slide Number Placeholder 11">
            <a:extLst>
              <a:ext uri="{FF2B5EF4-FFF2-40B4-BE49-F238E27FC236}">
                <a16:creationId xmlns:a16="http://schemas.microsoft.com/office/drawing/2014/main" id="{B54A6A65-B36B-EFFE-E048-25C09BAF0A67}"/>
              </a:ext>
            </a:extLst>
          </p:cNvPr>
          <p:cNvSpPr>
            <a:spLocks noGrp="1"/>
          </p:cNvSpPr>
          <p:nvPr>
            <p:ph type="sldNum" sz="quarter" idx="16"/>
          </p:nvPr>
        </p:nvSpPr>
        <p:spPr/>
        <p:txBody>
          <a:bodyPr/>
          <a:lstStyle/>
          <a:p>
            <a:fld id="{D3CB996A-B9A8-4CA6-BA6C-0BE66F95A9B5}" type="slidenum">
              <a:rPr lang="en-GB" smtClean="0"/>
              <a:pPr/>
              <a:t>‹#›</a:t>
            </a:fld>
            <a:endParaRPr lang="en-GB"/>
          </a:p>
        </p:txBody>
      </p:sp>
      <p:pic>
        <p:nvPicPr>
          <p:cNvPr id="13" name="Picture 2" descr="G:\Office97\_GRAPHICS\hb@BDO\Library\Logos\BDO\BDO logo.png">
            <a:extLst>
              <a:ext uri="{FF2B5EF4-FFF2-40B4-BE49-F238E27FC236}">
                <a16:creationId xmlns:a16="http://schemas.microsoft.com/office/drawing/2014/main" id="{856943C5-86E6-E1D8-36B4-F563277D7F6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1E1716-B0B8-A5BA-EE25-5EE26A2F85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Tree>
    <p:extLst>
      <p:ext uri="{BB962C8B-B14F-4D97-AF65-F5344CB8AC3E}">
        <p14:creationId xmlns:p14="http://schemas.microsoft.com/office/powerpoint/2010/main" val="2958703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Title and 1 column text">
    <p:bg bwMode="gray">
      <p:bgRef idx="1001">
        <a:schemeClr val="bg1"/>
      </p:bgRef>
    </p:bg>
    <p:spTree>
      <p:nvGrpSpPr>
        <p:cNvPr id="1" name=""/>
        <p:cNvGrpSpPr/>
        <p:nvPr/>
      </p:nvGrpSpPr>
      <p:grpSpPr>
        <a:xfrm>
          <a:off x="0" y="0"/>
          <a:ext cx="0" cy="0"/>
          <a:chOff x="0" y="0"/>
          <a:chExt cx="0" cy="0"/>
        </a:xfrm>
      </p:grpSpPr>
      <p:pic>
        <p:nvPicPr>
          <p:cNvPr id="16" name="Picture 15" descr="A picture containing person, indoor&#10;&#10;Description automatically generated">
            <a:extLst>
              <a:ext uri="{FF2B5EF4-FFF2-40B4-BE49-F238E27FC236}">
                <a16:creationId xmlns:a16="http://schemas.microsoft.com/office/drawing/2014/main" id="{D695D78A-A956-29A5-2C35-EA0C05DA94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5388" y="-1"/>
            <a:ext cx="5916612" cy="6874933"/>
          </a:xfrm>
          <a:prstGeom prst="rect">
            <a:avLst/>
          </a:prstGeom>
        </p:spPr>
      </p:pic>
      <p:sp>
        <p:nvSpPr>
          <p:cNvPr id="7" name="Text Placeholder 6"/>
          <p:cNvSpPr>
            <a:spLocks noGrp="1"/>
          </p:cNvSpPr>
          <p:nvPr>
            <p:ph type="body" sz="quarter" idx="13"/>
          </p:nvPr>
        </p:nvSpPr>
        <p:spPr bwMode="gray">
          <a:xfrm>
            <a:off x="447041" y="1664464"/>
            <a:ext cx="5469572"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0" name="Rectangle 9">
            <a:extLst>
              <a:ext uri="{FF2B5EF4-FFF2-40B4-BE49-F238E27FC236}">
                <a16:creationId xmlns:a16="http://schemas.microsoft.com/office/drawing/2014/main" id="{4D26E5E6-F767-6EF6-9A08-83D408B54A23}"/>
              </a:ext>
            </a:extLst>
          </p:cNvPr>
          <p:cNvSpPr/>
          <p:nvPr userDrawn="1"/>
        </p:nvSpPr>
        <p:spPr>
          <a:xfrm>
            <a:off x="6239619" y="0"/>
            <a:ext cx="2668028" cy="68580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C275D6A7-4B5D-E062-B912-252F5D7FB656}"/>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12" name="Slide Number Placeholder 11">
            <a:extLst>
              <a:ext uri="{FF2B5EF4-FFF2-40B4-BE49-F238E27FC236}">
                <a16:creationId xmlns:a16="http://schemas.microsoft.com/office/drawing/2014/main" id="{B54A6A65-B36B-EFFE-E048-25C09BAF0A67}"/>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8" name="Rectangle 7">
            <a:extLst>
              <a:ext uri="{FF2B5EF4-FFF2-40B4-BE49-F238E27FC236}">
                <a16:creationId xmlns:a16="http://schemas.microsoft.com/office/drawing/2014/main" id="{4FAA44F3-2D06-8BBE-7D61-64873332DA17}"/>
              </a:ext>
            </a:extLst>
          </p:cNvPr>
          <p:cNvSpPr/>
          <p:nvPr userDrawn="1"/>
        </p:nvSpPr>
        <p:spPr>
          <a:xfrm rot="10800000">
            <a:off x="0" y="5279716"/>
            <a:ext cx="12192000" cy="1587809"/>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G:\Office97\_GRAPHICS\hb@BDO\Library\Logos\BDO\BDO logo.png">
            <a:extLst>
              <a:ext uri="{FF2B5EF4-FFF2-40B4-BE49-F238E27FC236}">
                <a16:creationId xmlns:a16="http://schemas.microsoft.com/office/drawing/2014/main" id="{856943C5-86E6-E1D8-36B4-F563277D7F6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1E1716-B0B8-A5BA-EE25-5EE26A2F85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
        <p:nvSpPr>
          <p:cNvPr id="9" name="Freeform 12">
            <a:extLst>
              <a:ext uri="{FF2B5EF4-FFF2-40B4-BE49-F238E27FC236}">
                <a16:creationId xmlns:a16="http://schemas.microsoft.com/office/drawing/2014/main" id="{7C54F464-F717-B387-6235-0397150E3A3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3725894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Title and 1 column text">
    <p:bg bwMode="gray">
      <p:bgRef idx="1001">
        <a:schemeClr val="bg1"/>
      </p:bgRef>
    </p:bg>
    <p:spTree>
      <p:nvGrpSpPr>
        <p:cNvPr id="1" name=""/>
        <p:cNvGrpSpPr/>
        <p:nvPr/>
      </p:nvGrpSpPr>
      <p:grpSpPr>
        <a:xfrm>
          <a:off x="0" y="0"/>
          <a:ext cx="0" cy="0"/>
          <a:chOff x="0" y="0"/>
          <a:chExt cx="0" cy="0"/>
        </a:xfrm>
      </p:grpSpPr>
      <p:pic>
        <p:nvPicPr>
          <p:cNvPr id="2" name="Picture 1" descr="A group of people sitting on the ground&#10;&#10;Description automatically generated with low confidence">
            <a:extLst>
              <a:ext uri="{FF2B5EF4-FFF2-40B4-BE49-F238E27FC236}">
                <a16:creationId xmlns:a16="http://schemas.microsoft.com/office/drawing/2014/main" id="{8F6A8431-866A-DA24-E491-2EF64C3440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1"/>
            <a:ext cx="6096000" cy="6857999"/>
          </a:xfrm>
          <a:prstGeom prst="rect">
            <a:avLst/>
          </a:prstGeom>
        </p:spPr>
      </p:pic>
      <p:sp>
        <p:nvSpPr>
          <p:cNvPr id="7" name="Text Placeholder 6"/>
          <p:cNvSpPr>
            <a:spLocks noGrp="1"/>
          </p:cNvSpPr>
          <p:nvPr>
            <p:ph type="body" sz="quarter" idx="13"/>
          </p:nvPr>
        </p:nvSpPr>
        <p:spPr bwMode="gray">
          <a:xfrm>
            <a:off x="447041" y="1664464"/>
            <a:ext cx="5469572"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0" name="Rectangle 9">
            <a:extLst>
              <a:ext uri="{FF2B5EF4-FFF2-40B4-BE49-F238E27FC236}">
                <a16:creationId xmlns:a16="http://schemas.microsoft.com/office/drawing/2014/main" id="{4D26E5E6-F767-6EF6-9A08-83D408B54A23}"/>
              </a:ext>
            </a:extLst>
          </p:cNvPr>
          <p:cNvSpPr/>
          <p:nvPr userDrawn="1"/>
        </p:nvSpPr>
        <p:spPr>
          <a:xfrm>
            <a:off x="6239619" y="0"/>
            <a:ext cx="2668028" cy="68580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ooter Placeholder 10">
            <a:extLst>
              <a:ext uri="{FF2B5EF4-FFF2-40B4-BE49-F238E27FC236}">
                <a16:creationId xmlns:a16="http://schemas.microsoft.com/office/drawing/2014/main" id="{C275D6A7-4B5D-E062-B912-252F5D7FB656}"/>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12" name="Slide Number Placeholder 11">
            <a:extLst>
              <a:ext uri="{FF2B5EF4-FFF2-40B4-BE49-F238E27FC236}">
                <a16:creationId xmlns:a16="http://schemas.microsoft.com/office/drawing/2014/main" id="{B54A6A65-B36B-EFFE-E048-25C09BAF0A67}"/>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8" name="Rectangle 7">
            <a:extLst>
              <a:ext uri="{FF2B5EF4-FFF2-40B4-BE49-F238E27FC236}">
                <a16:creationId xmlns:a16="http://schemas.microsoft.com/office/drawing/2014/main" id="{4FAA44F3-2D06-8BBE-7D61-64873332DA17}"/>
              </a:ext>
            </a:extLst>
          </p:cNvPr>
          <p:cNvSpPr/>
          <p:nvPr userDrawn="1"/>
        </p:nvSpPr>
        <p:spPr>
          <a:xfrm rot="10800000">
            <a:off x="0" y="5279716"/>
            <a:ext cx="12192000" cy="1587809"/>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G:\Office97\_GRAPHICS\hb@BDO\Library\Logos\BDO\BDO logo.png">
            <a:extLst>
              <a:ext uri="{FF2B5EF4-FFF2-40B4-BE49-F238E27FC236}">
                <a16:creationId xmlns:a16="http://schemas.microsoft.com/office/drawing/2014/main" id="{856943C5-86E6-E1D8-36B4-F563277D7F6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1E1716-B0B8-A5BA-EE25-5EE26A2F85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
        <p:nvSpPr>
          <p:cNvPr id="9" name="Freeform 12">
            <a:extLst>
              <a:ext uri="{FF2B5EF4-FFF2-40B4-BE49-F238E27FC236}">
                <a16:creationId xmlns:a16="http://schemas.microsoft.com/office/drawing/2014/main" id="{7C54F464-F717-B387-6235-0397150E3A3D}"/>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 name="Rectangle 3">
            <a:extLst>
              <a:ext uri="{FF2B5EF4-FFF2-40B4-BE49-F238E27FC236}">
                <a16:creationId xmlns:a16="http://schemas.microsoft.com/office/drawing/2014/main" id="{0958D7EC-5A64-FB5B-722B-08A4D5323FD5}"/>
              </a:ext>
            </a:extLst>
          </p:cNvPr>
          <p:cNvSpPr/>
          <p:nvPr userDrawn="1"/>
        </p:nvSpPr>
        <p:spPr>
          <a:xfrm>
            <a:off x="5858619" y="-9529"/>
            <a:ext cx="2668028" cy="6858000"/>
          </a:xfrm>
          <a:prstGeom prst="rect">
            <a:avLst/>
          </a:prstGeom>
          <a:gradFill>
            <a:gsLst>
              <a:gs pos="21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50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and 1 column text">
    <p:bg bwMode="gray">
      <p:bgRef idx="1001">
        <a:schemeClr val="bg1"/>
      </p:bgRef>
    </p:bg>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2AB5A94B-7042-4FAC-2E44-2D2AA3B5E2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5389" y="-1"/>
            <a:ext cx="5916612" cy="6858001"/>
          </a:xfrm>
          <a:prstGeom prst="rect">
            <a:avLst/>
          </a:prstGeom>
        </p:spPr>
      </p:pic>
      <p:sp>
        <p:nvSpPr>
          <p:cNvPr id="7" name="Text Placeholder 6"/>
          <p:cNvSpPr>
            <a:spLocks noGrp="1"/>
          </p:cNvSpPr>
          <p:nvPr>
            <p:ph type="body" sz="quarter" idx="13"/>
          </p:nvPr>
        </p:nvSpPr>
        <p:spPr bwMode="gray">
          <a:xfrm>
            <a:off x="447042" y="1664464"/>
            <a:ext cx="5469572" cy="4172400"/>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DA4CF3-D400-462C-88D4-A6B4FD5D4750}"/>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6" name="Text Placeholder 8">
            <a:extLst>
              <a:ext uri="{FF2B5EF4-FFF2-40B4-BE49-F238E27FC236}">
                <a16:creationId xmlns:a16="http://schemas.microsoft.com/office/drawing/2014/main" id="{776D6A3B-D8C3-4C51-AACE-39CA80986B64}"/>
              </a:ext>
            </a:extLst>
          </p:cNvPr>
          <p:cNvSpPr>
            <a:spLocks noGrp="1"/>
          </p:cNvSpPr>
          <p:nvPr>
            <p:ph type="body" sz="quarter" idx="14" hasCustomPrompt="1"/>
          </p:nvPr>
        </p:nvSpPr>
        <p:spPr bwMode="gray">
          <a:xfrm>
            <a:off x="447041" y="1104345"/>
            <a:ext cx="1130204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1" name="Footer Placeholder 10">
            <a:extLst>
              <a:ext uri="{FF2B5EF4-FFF2-40B4-BE49-F238E27FC236}">
                <a16:creationId xmlns:a16="http://schemas.microsoft.com/office/drawing/2014/main" id="{C275D6A7-4B5D-E062-B912-252F5D7FB656}"/>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12" name="Slide Number Placeholder 11">
            <a:extLst>
              <a:ext uri="{FF2B5EF4-FFF2-40B4-BE49-F238E27FC236}">
                <a16:creationId xmlns:a16="http://schemas.microsoft.com/office/drawing/2014/main" id="{B54A6A65-B36B-EFFE-E048-25C09BAF0A67}"/>
              </a:ext>
            </a:extLst>
          </p:cNvPr>
          <p:cNvSpPr>
            <a:spLocks noGrp="1"/>
          </p:cNvSpPr>
          <p:nvPr>
            <p:ph type="sldNum" sz="quarter" idx="16"/>
          </p:nvPr>
        </p:nvSpPr>
        <p:spPr/>
        <p:txBody>
          <a:bodyPr/>
          <a:lstStyle/>
          <a:p>
            <a:fld id="{D3CB996A-B9A8-4CA6-BA6C-0BE66F95A9B5}" type="slidenum">
              <a:rPr lang="en-GB" smtClean="0"/>
              <a:pPr/>
              <a:t>‹#›</a:t>
            </a:fld>
            <a:endParaRPr lang="en-GB"/>
          </a:p>
        </p:txBody>
      </p:sp>
      <p:pic>
        <p:nvPicPr>
          <p:cNvPr id="13" name="Picture 2" descr="G:\Office97\_GRAPHICS\hb@BDO\Library\Logos\BDO\BDO logo.png">
            <a:extLst>
              <a:ext uri="{FF2B5EF4-FFF2-40B4-BE49-F238E27FC236}">
                <a16:creationId xmlns:a16="http://schemas.microsoft.com/office/drawing/2014/main" id="{856943C5-86E6-E1D8-36B4-F563277D7F6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11E1716-B0B8-A5BA-EE25-5EE26A2F85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Tree>
    <p:extLst>
      <p:ext uri="{BB962C8B-B14F-4D97-AF65-F5344CB8AC3E}">
        <p14:creationId xmlns:p14="http://schemas.microsoft.com/office/powerpoint/2010/main" val="35568115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2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663700"/>
            <a:ext cx="5472000" cy="417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6275388" y="1663700"/>
            <a:ext cx="5472000"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E267E70-718A-E708-1A8D-6F7F46D61C93}"/>
              </a:ext>
            </a:extLst>
          </p:cNvPr>
          <p:cNvSpPr>
            <a:spLocks noGrp="1"/>
          </p:cNvSpPr>
          <p:nvPr>
            <p:ph type="ftr" sz="quarter" idx="18"/>
          </p:nvPr>
        </p:nvSpPr>
        <p:spPr>
          <a:xfrm>
            <a:off x="7216140" y="377825"/>
            <a:ext cx="4154594" cy="365125"/>
          </a:xfrm>
          <a:prstGeom prst="rect">
            <a:avLst/>
          </a:prstGeom>
        </p:spPr>
        <p:txBody>
          <a:bodyPr/>
          <a:lstStyle/>
          <a:p>
            <a:endParaRPr lang="en-US" sz="1000"/>
          </a:p>
        </p:txBody>
      </p:sp>
      <p:sp>
        <p:nvSpPr>
          <p:cNvPr id="3" name="Slide Number Placeholder 2">
            <a:extLst>
              <a:ext uri="{FF2B5EF4-FFF2-40B4-BE49-F238E27FC236}">
                <a16:creationId xmlns:a16="http://schemas.microsoft.com/office/drawing/2014/main" id="{21254A72-055F-FD97-83EB-8867467A6677}"/>
              </a:ext>
            </a:extLst>
          </p:cNvPr>
          <p:cNvSpPr>
            <a:spLocks noGrp="1"/>
          </p:cNvSpPr>
          <p:nvPr>
            <p:ph type="sldNum" sz="quarter" idx="19"/>
          </p:nvPr>
        </p:nvSpPr>
        <p:spPr/>
        <p:txBody>
          <a:bodyPr/>
          <a:lstStyle/>
          <a:p>
            <a:fld id="{D3CB996A-B9A8-4CA6-BA6C-0BE66F95A9B5}" type="slidenum">
              <a:rPr lang="en-GB" smtClean="0"/>
              <a:pPr/>
              <a:t>‹#›</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3 column text">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0" y="1663700"/>
            <a:ext cx="3519131" cy="417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7"/>
          </p:nvPr>
        </p:nvSpPr>
        <p:spPr>
          <a:xfrm>
            <a:off x="4324946" y="1663700"/>
            <a:ext cx="3531831"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758CFBA2-C156-47BA-8129-2621D8A59C04}"/>
              </a:ext>
            </a:extLst>
          </p:cNvPr>
          <p:cNvSpPr>
            <a:spLocks noGrp="1"/>
          </p:cNvSpPr>
          <p:nvPr>
            <p:ph type="title"/>
          </p:nvPr>
        </p:nvSpPr>
        <p:spPr>
          <a:xfrm>
            <a:off x="448753" y="752475"/>
            <a:ext cx="11298636" cy="320088"/>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7B4F95DF-210A-4C35-9F6E-B5FAFA0DFBA3}"/>
              </a:ext>
            </a:extLst>
          </p:cNvPr>
          <p:cNvSpPr>
            <a:spLocks noGrp="1"/>
          </p:cNvSpPr>
          <p:nvPr>
            <p:ph type="body" sz="quarter" idx="14" hasCustomPrompt="1"/>
          </p:nvPr>
        </p:nvSpPr>
        <p:spPr bwMode="gray">
          <a:xfrm>
            <a:off x="447041" y="1104345"/>
            <a:ext cx="11300342"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5">
            <a:extLst>
              <a:ext uri="{FF2B5EF4-FFF2-40B4-BE49-F238E27FC236}">
                <a16:creationId xmlns:a16="http://schemas.microsoft.com/office/drawing/2014/main" id="{62383E13-80BF-4232-947D-A1864FDF9684}"/>
              </a:ext>
            </a:extLst>
          </p:cNvPr>
          <p:cNvSpPr>
            <a:spLocks noGrp="1"/>
          </p:cNvSpPr>
          <p:nvPr>
            <p:ph type="body" sz="quarter" idx="18"/>
          </p:nvPr>
        </p:nvSpPr>
        <p:spPr>
          <a:xfrm>
            <a:off x="8215313" y="1663700"/>
            <a:ext cx="3532187" cy="416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E3EAD2CA-CF30-A0D8-2698-63FCD4AA9398}"/>
              </a:ext>
            </a:extLst>
          </p:cNvPr>
          <p:cNvSpPr>
            <a:spLocks noGrp="1"/>
          </p:cNvSpPr>
          <p:nvPr>
            <p:ph type="ftr" sz="quarter" idx="19"/>
          </p:nvPr>
        </p:nvSpPr>
        <p:spPr>
          <a:xfrm>
            <a:off x="7216140" y="377825"/>
            <a:ext cx="4154594" cy="365125"/>
          </a:xfrm>
          <a:prstGeom prst="rect">
            <a:avLst/>
          </a:prstGeom>
        </p:spPr>
        <p:txBody>
          <a:bodyPr/>
          <a:lstStyle/>
          <a:p>
            <a:endParaRPr lang="en-US" sz="1000"/>
          </a:p>
        </p:txBody>
      </p:sp>
      <p:sp>
        <p:nvSpPr>
          <p:cNvPr id="3" name="Slide Number Placeholder 2">
            <a:extLst>
              <a:ext uri="{FF2B5EF4-FFF2-40B4-BE49-F238E27FC236}">
                <a16:creationId xmlns:a16="http://schemas.microsoft.com/office/drawing/2014/main" id="{00CD8A78-6A30-EE33-43D9-237E15760F42}"/>
              </a:ext>
            </a:extLst>
          </p:cNvPr>
          <p:cNvSpPr>
            <a:spLocks noGrp="1"/>
          </p:cNvSpPr>
          <p:nvPr>
            <p:ph type="sldNum" sz="quarter" idx="20"/>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175132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8" name="Picture Placeholder 56"/>
          <p:cNvSpPr>
            <a:spLocks noGrp="1"/>
          </p:cNvSpPr>
          <p:nvPr>
            <p:ph type="pic" sz="quarter" idx="10" hasCustomPrompt="1"/>
          </p:nvPr>
        </p:nvSpPr>
        <p:spPr bwMode="gray">
          <a:xfrm>
            <a:off x="6290889" y="1663700"/>
            <a:ext cx="5472000" cy="4181475"/>
          </a:xfrm>
          <a:solidFill>
            <a:schemeClr val="bg1">
              <a:lumMod val="75000"/>
            </a:schemeClr>
          </a:solidFill>
        </p:spPr>
        <p:txBody>
          <a:bodyPr anchor="ctr">
            <a:noAutofit/>
          </a:bodyPr>
          <a:lstStyle>
            <a:lvl1pPr algn="ctr">
              <a:defRPr sz="1800" b="0" baseline="0">
                <a:solidFill>
                  <a:schemeClr val="bg1"/>
                </a:solidFill>
                <a:latin typeface="Trebuchet MS"/>
                <a:sym typeface="Wingdings"/>
              </a:defRPr>
            </a:lvl1pPr>
          </a:lstStyle>
          <a:p>
            <a:r>
              <a:rPr lang="en-GB"/>
              <a:t>Select icon to</a:t>
            </a:r>
            <a:br>
              <a:rPr lang="en-GB"/>
            </a:br>
            <a:r>
              <a:rPr lang="en-GB"/>
              <a:t>insert picture</a:t>
            </a:r>
            <a:br>
              <a:rPr lang="en-GB"/>
            </a:br>
            <a:r>
              <a:rPr lang="en-GB"/>
              <a:t></a:t>
            </a:r>
            <a:br>
              <a:rPr lang="en-GB"/>
            </a:br>
            <a:endParaRPr lang="en-GB"/>
          </a:p>
          <a:p>
            <a:endParaRPr lang="en-GB"/>
          </a:p>
          <a:p>
            <a:endParaRPr lang="en-GB"/>
          </a:p>
        </p:txBody>
      </p:sp>
      <p:sp>
        <p:nvSpPr>
          <p:cNvPr id="4" name="Text Placeholder 3"/>
          <p:cNvSpPr>
            <a:spLocks noGrp="1"/>
          </p:cNvSpPr>
          <p:nvPr>
            <p:ph type="body" sz="quarter" idx="15"/>
          </p:nvPr>
        </p:nvSpPr>
        <p:spPr>
          <a:xfrm>
            <a:off x="447041" y="1663699"/>
            <a:ext cx="5472000"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70632A00-5C50-45E6-8EFE-304E3F68F8E1}"/>
              </a:ext>
            </a:extLst>
          </p:cNvPr>
          <p:cNvSpPr>
            <a:spLocks noGrp="1"/>
          </p:cNvSpPr>
          <p:nvPr>
            <p:ph type="title"/>
          </p:nvPr>
        </p:nvSpPr>
        <p:spPr>
          <a:xfrm>
            <a:off x="447042" y="752475"/>
            <a:ext cx="11315848" cy="320088"/>
          </a:xfrm>
        </p:spPr>
        <p:txBody>
          <a:bodyPr/>
          <a:lstStyle/>
          <a:p>
            <a:r>
              <a:rPr lang="en-US"/>
              <a:t>Click to edit Master title style</a:t>
            </a:r>
            <a:endParaRPr lang="en-GB"/>
          </a:p>
        </p:txBody>
      </p:sp>
      <p:sp>
        <p:nvSpPr>
          <p:cNvPr id="7" name="Text Placeholder 8">
            <a:extLst>
              <a:ext uri="{FF2B5EF4-FFF2-40B4-BE49-F238E27FC236}">
                <a16:creationId xmlns:a16="http://schemas.microsoft.com/office/drawing/2014/main" id="{1112595A-8950-4D5D-9723-4C4B53D3CB5F}"/>
              </a:ext>
            </a:extLst>
          </p:cNvPr>
          <p:cNvSpPr>
            <a:spLocks noGrp="1"/>
          </p:cNvSpPr>
          <p:nvPr>
            <p:ph type="body" sz="quarter" idx="14" hasCustomPrompt="1"/>
          </p:nvPr>
        </p:nvSpPr>
        <p:spPr bwMode="gray">
          <a:xfrm>
            <a:off x="447041" y="1104345"/>
            <a:ext cx="11317557"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B96C7C10-AF0D-88C3-A208-CDDF3DD67C6D}"/>
              </a:ext>
            </a:extLst>
          </p:cNvPr>
          <p:cNvSpPr>
            <a:spLocks noGrp="1"/>
          </p:cNvSpPr>
          <p:nvPr>
            <p:ph type="ftr" sz="quarter" idx="16"/>
          </p:nvPr>
        </p:nvSpPr>
        <p:spPr>
          <a:xfrm>
            <a:off x="7216140" y="377825"/>
            <a:ext cx="4154594" cy="365125"/>
          </a:xfrm>
          <a:prstGeom prst="rect">
            <a:avLst/>
          </a:prstGeom>
        </p:spPr>
        <p:txBody>
          <a:bodyPr/>
          <a:lstStyle/>
          <a:p>
            <a:endParaRPr lang="en-US" sz="1000"/>
          </a:p>
        </p:txBody>
      </p:sp>
      <p:sp>
        <p:nvSpPr>
          <p:cNvPr id="5" name="Slide Number Placeholder 4">
            <a:extLst>
              <a:ext uri="{FF2B5EF4-FFF2-40B4-BE49-F238E27FC236}">
                <a16:creationId xmlns:a16="http://schemas.microsoft.com/office/drawing/2014/main" id="{5C58CBC8-6FC5-A1D3-E79C-346416ACC989}"/>
              </a:ext>
            </a:extLst>
          </p:cNvPr>
          <p:cNvSpPr>
            <a:spLocks noGrp="1"/>
          </p:cNvSpPr>
          <p:nvPr>
            <p:ph type="sldNum" sz="quarter" idx="17"/>
          </p:nvPr>
        </p:nvSpPr>
        <p:spPr/>
        <p:txBody>
          <a:bodyPr/>
          <a:lstStyle/>
          <a:p>
            <a:fld id="{D3CB996A-B9A8-4CA6-BA6C-0BE66F95A9B5}" type="slidenum">
              <a:rPr lang="en-GB" smtClean="0"/>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text and quote">
    <p:spTree>
      <p:nvGrpSpPr>
        <p:cNvPr id="1" name=""/>
        <p:cNvGrpSpPr/>
        <p:nvPr/>
      </p:nvGrpSpPr>
      <p:grpSpPr>
        <a:xfrm>
          <a:off x="0" y="0"/>
          <a:ext cx="0" cy="0"/>
          <a:chOff x="0" y="0"/>
          <a:chExt cx="0" cy="0"/>
        </a:xfrm>
      </p:grpSpPr>
      <p:sp>
        <p:nvSpPr>
          <p:cNvPr id="13" name="Text Placeholder 6"/>
          <p:cNvSpPr>
            <a:spLocks noGrp="1"/>
          </p:cNvSpPr>
          <p:nvPr>
            <p:ph type="body" sz="quarter" idx="15" hasCustomPrompt="1"/>
          </p:nvPr>
        </p:nvSpPr>
        <p:spPr bwMode="gray">
          <a:xfrm>
            <a:off x="6284487" y="1664466"/>
            <a:ext cx="5472000" cy="4172400"/>
          </a:xfrm>
        </p:spPr>
        <p:txBody>
          <a:bodyPr/>
          <a:lstStyle>
            <a:lvl1pPr marL="236512" indent="-236512">
              <a:lnSpc>
                <a:spcPct val="90000"/>
              </a:lnSpc>
              <a:spcBef>
                <a:spcPts val="0"/>
              </a:spcBef>
              <a:spcAft>
                <a:spcPts val="1052"/>
              </a:spcAft>
              <a:defRPr sz="2800" b="0">
                <a:solidFill>
                  <a:schemeClr val="accent2"/>
                </a:solidFill>
              </a:defRPr>
            </a:lvl1pPr>
            <a:lvl2pPr marL="236512" indent="0">
              <a:lnSpc>
                <a:spcPct val="100000"/>
              </a:lnSpc>
              <a:defRPr sz="700" b="0" cap="all" baseline="0">
                <a:solidFill>
                  <a:schemeClr val="accent2"/>
                </a:solidFill>
              </a:defRPr>
            </a:lvl2pPr>
            <a:lvl3pPr marL="471634" indent="-157212">
              <a:lnSpc>
                <a:spcPct val="100000"/>
              </a:lnSpc>
              <a:defRPr sz="3200" b="0">
                <a:solidFill>
                  <a:schemeClr val="accent2"/>
                </a:solidFill>
              </a:defRPr>
            </a:lvl3pPr>
            <a:lvl4pPr marL="786057" indent="-155820">
              <a:lnSpc>
                <a:spcPct val="100000"/>
              </a:lnSpc>
              <a:defRPr sz="3200" b="0">
                <a:solidFill>
                  <a:schemeClr val="accent2"/>
                </a:solidFill>
              </a:defRPr>
            </a:lvl4pPr>
            <a:lvl5pPr marL="1101871" indent="-1392">
              <a:lnSpc>
                <a:spcPct val="100000"/>
              </a:lnSpc>
              <a:defRPr sz="3200" b="0">
                <a:solidFill>
                  <a:schemeClr val="accent2"/>
                </a:solidFill>
              </a:defRPr>
            </a:lvl5pPr>
          </a:lstStyle>
          <a:p>
            <a:pPr lvl="0"/>
            <a:r>
              <a:rPr lang="en-US"/>
              <a:t>“	Click here to add quote text.”</a:t>
            </a:r>
          </a:p>
          <a:p>
            <a:pPr lvl="1"/>
            <a:r>
              <a:rPr lang="en-US"/>
              <a:t>Second level for source – all caps </a:t>
            </a:r>
          </a:p>
        </p:txBody>
      </p:sp>
      <p:sp>
        <p:nvSpPr>
          <p:cNvPr id="4" name="Text Placeholder 3"/>
          <p:cNvSpPr>
            <a:spLocks noGrp="1"/>
          </p:cNvSpPr>
          <p:nvPr>
            <p:ph type="body" sz="quarter" idx="16"/>
          </p:nvPr>
        </p:nvSpPr>
        <p:spPr>
          <a:xfrm>
            <a:off x="447041" y="1664466"/>
            <a:ext cx="5467349"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5F7CE85-D917-4066-B90C-551E88CD4EB8}"/>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10" name="Text Placeholder 8">
            <a:extLst>
              <a:ext uri="{FF2B5EF4-FFF2-40B4-BE49-F238E27FC236}">
                <a16:creationId xmlns:a16="http://schemas.microsoft.com/office/drawing/2014/main" id="{31281799-BA0D-4196-8AAF-90B26E1B71D8}"/>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145F1822-4A33-4ACF-1A45-1F5A67E319B0}"/>
              </a:ext>
            </a:extLst>
          </p:cNvPr>
          <p:cNvSpPr>
            <a:spLocks noGrp="1"/>
          </p:cNvSpPr>
          <p:nvPr>
            <p:ph type="ftr" sz="quarter" idx="17"/>
          </p:nvPr>
        </p:nvSpPr>
        <p:spPr>
          <a:xfrm>
            <a:off x="7216140" y="377825"/>
            <a:ext cx="4154594" cy="365125"/>
          </a:xfrm>
          <a:prstGeom prst="rect">
            <a:avLst/>
          </a:prstGeom>
        </p:spPr>
        <p:txBody>
          <a:bodyPr/>
          <a:lstStyle/>
          <a:p>
            <a:endParaRPr lang="en-US" sz="1000"/>
          </a:p>
        </p:txBody>
      </p:sp>
      <p:sp>
        <p:nvSpPr>
          <p:cNvPr id="3" name="Slide Number Placeholder 2">
            <a:extLst>
              <a:ext uri="{FF2B5EF4-FFF2-40B4-BE49-F238E27FC236}">
                <a16:creationId xmlns:a16="http://schemas.microsoft.com/office/drawing/2014/main" id="{D6631528-3C26-E0D3-C5D7-2EA0B6149744}"/>
              </a:ext>
            </a:extLst>
          </p:cNvPr>
          <p:cNvSpPr>
            <a:spLocks noGrp="1"/>
          </p:cNvSpPr>
          <p:nvPr>
            <p:ph type="sldNum" sz="quarter" idx="18"/>
          </p:nvPr>
        </p:nvSpPr>
        <p:spPr/>
        <p:txBody>
          <a:bodyPr/>
          <a:lstStyle/>
          <a:p>
            <a:fld id="{D3CB996A-B9A8-4CA6-BA6C-0BE66F95A9B5}" type="slidenum">
              <a:rPr lang="en-GB" smtClean="0"/>
              <a:pPr/>
              <a:t>‹#›</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V_1 column">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47041" y="1667483"/>
            <a:ext cx="5467349"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FD65A73B-47AF-4EDE-B3DB-B408802CA5EC}"/>
              </a:ext>
            </a:extLst>
          </p:cNvPr>
          <p:cNvSpPr>
            <a:spLocks noGrp="1"/>
          </p:cNvSpPr>
          <p:nvPr>
            <p:ph type="body" sz="quarter" idx="14" hasCustomPrompt="1"/>
          </p:nvPr>
        </p:nvSpPr>
        <p:spPr bwMode="gray">
          <a:xfrm>
            <a:off x="447041" y="1104345"/>
            <a:ext cx="113328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3" name="Title 2">
            <a:extLst>
              <a:ext uri="{FF2B5EF4-FFF2-40B4-BE49-F238E27FC236}">
                <a16:creationId xmlns:a16="http://schemas.microsoft.com/office/drawing/2014/main" id="{A8E7A5D5-E8DE-4336-ADB5-EC85BE36C8B7}"/>
              </a:ext>
            </a:extLst>
          </p:cNvPr>
          <p:cNvSpPr>
            <a:spLocks noGrp="1"/>
          </p:cNvSpPr>
          <p:nvPr>
            <p:ph type="title"/>
          </p:nvPr>
        </p:nvSpPr>
        <p:spPr>
          <a:xfrm>
            <a:off x="447041" y="752475"/>
            <a:ext cx="11331089" cy="320088"/>
          </a:xfrm>
        </p:spPr>
        <p:txBody>
          <a:bodyPr/>
          <a:lstStyle/>
          <a:p>
            <a:r>
              <a:rPr lang="en-US"/>
              <a:t>Click to edit Master title style</a:t>
            </a:r>
            <a:endParaRPr lang="en-GB"/>
          </a:p>
        </p:txBody>
      </p:sp>
      <p:sp>
        <p:nvSpPr>
          <p:cNvPr id="13" name="Picture Placeholder 12">
            <a:extLst>
              <a:ext uri="{FF2B5EF4-FFF2-40B4-BE49-F238E27FC236}">
                <a16:creationId xmlns:a16="http://schemas.microsoft.com/office/drawing/2014/main" id="{FB152210-EF13-440B-9920-4593D24D99CE}"/>
              </a:ext>
            </a:extLst>
          </p:cNvPr>
          <p:cNvSpPr>
            <a:spLocks noGrp="1"/>
          </p:cNvSpPr>
          <p:nvPr>
            <p:ph type="pic" sz="quarter" idx="21"/>
          </p:nvPr>
        </p:nvSpPr>
        <p:spPr bwMode="gray">
          <a:xfrm>
            <a:off x="628269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a:p>
        </p:txBody>
      </p:sp>
      <p:cxnSp>
        <p:nvCxnSpPr>
          <p:cNvPr id="14" name="Straight Connector 13">
            <a:extLst>
              <a:ext uri="{FF2B5EF4-FFF2-40B4-BE49-F238E27FC236}">
                <a16:creationId xmlns:a16="http://schemas.microsoft.com/office/drawing/2014/main" id="{725420BB-649C-4060-A1BD-AA400E805779}"/>
              </a:ext>
            </a:extLst>
          </p:cNvPr>
          <p:cNvCxnSpPr/>
          <p:nvPr userDrawn="1"/>
        </p:nvCxnSpPr>
        <p:spPr>
          <a:xfrm>
            <a:off x="628269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55DA0179-C478-4D7E-8B1C-9279748F6564}"/>
              </a:ext>
            </a:extLst>
          </p:cNvPr>
          <p:cNvSpPr>
            <a:spLocks noGrp="1"/>
          </p:cNvSpPr>
          <p:nvPr>
            <p:ph type="body" sz="quarter" idx="22" hasCustomPrompt="1"/>
          </p:nvPr>
        </p:nvSpPr>
        <p:spPr>
          <a:xfrm>
            <a:off x="833572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a:t>NAME SURNAME</a:t>
            </a:r>
          </a:p>
          <a:p>
            <a:pPr lvl="1"/>
            <a:r>
              <a:rPr lang="en-US"/>
              <a:t>Second level</a:t>
            </a:r>
          </a:p>
        </p:txBody>
      </p:sp>
      <p:sp>
        <p:nvSpPr>
          <p:cNvPr id="16" name="Text Placeholder 13">
            <a:extLst>
              <a:ext uri="{FF2B5EF4-FFF2-40B4-BE49-F238E27FC236}">
                <a16:creationId xmlns:a16="http://schemas.microsoft.com/office/drawing/2014/main" id="{44D02212-7BE0-40DC-B446-5DF218325D8D}"/>
              </a:ext>
            </a:extLst>
          </p:cNvPr>
          <p:cNvSpPr>
            <a:spLocks noGrp="1"/>
          </p:cNvSpPr>
          <p:nvPr>
            <p:ph type="body" sz="quarter" idx="23"/>
          </p:nvPr>
        </p:nvSpPr>
        <p:spPr>
          <a:xfrm>
            <a:off x="8335720" y="2709630"/>
            <a:ext cx="3411789" cy="215444"/>
          </a:xfrm>
        </p:spPr>
        <p:txBody>
          <a:bodyPr wrap="square" anchor="b" anchorCtr="0">
            <a:spAutoFit/>
          </a:bodyPr>
          <a:lstStyle>
            <a:lvl1pPr>
              <a:defRPr sz="1400" b="0">
                <a:solidFill>
                  <a:schemeClr val="tx1"/>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2A67E9AF-4C22-4DC0-93BB-A761E4BA7DC6}"/>
              </a:ext>
            </a:extLst>
          </p:cNvPr>
          <p:cNvSpPr>
            <a:spLocks noGrp="1"/>
          </p:cNvSpPr>
          <p:nvPr>
            <p:ph type="body" sz="quarter" idx="24"/>
          </p:nvPr>
        </p:nvSpPr>
        <p:spPr>
          <a:xfrm>
            <a:off x="6282691" y="3217864"/>
            <a:ext cx="5467200" cy="262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E0E9EEB2-E51B-5209-BEF1-1F532E840A65}"/>
              </a:ext>
            </a:extLst>
          </p:cNvPr>
          <p:cNvSpPr>
            <a:spLocks noGrp="1"/>
          </p:cNvSpPr>
          <p:nvPr>
            <p:ph type="ftr" sz="quarter" idx="25"/>
          </p:nvPr>
        </p:nvSpPr>
        <p:spPr>
          <a:xfrm>
            <a:off x="7216140" y="377825"/>
            <a:ext cx="4154594" cy="365125"/>
          </a:xfrm>
          <a:prstGeom prst="rect">
            <a:avLst/>
          </a:prstGeom>
        </p:spPr>
        <p:txBody>
          <a:bodyPr/>
          <a:lstStyle/>
          <a:p>
            <a:endParaRPr lang="en-US" sz="1000"/>
          </a:p>
        </p:txBody>
      </p:sp>
      <p:sp>
        <p:nvSpPr>
          <p:cNvPr id="5" name="Slide Number Placeholder 4">
            <a:extLst>
              <a:ext uri="{FF2B5EF4-FFF2-40B4-BE49-F238E27FC236}">
                <a16:creationId xmlns:a16="http://schemas.microsoft.com/office/drawing/2014/main" id="{FDC41857-440F-47B1-4140-CC2E5462D35F}"/>
              </a:ext>
            </a:extLst>
          </p:cNvPr>
          <p:cNvSpPr>
            <a:spLocks noGrp="1"/>
          </p:cNvSpPr>
          <p:nvPr>
            <p:ph type="sldNum" sz="quarter" idx="26"/>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18860079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V_2 column">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1839B90C-1F6D-4818-AECF-94FF4A724310}"/>
              </a:ext>
            </a:extLst>
          </p:cNvPr>
          <p:cNvSpPr>
            <a:spLocks noGrp="1"/>
          </p:cNvSpPr>
          <p:nvPr>
            <p:ph type="pic" sz="quarter" idx="21"/>
          </p:nvPr>
        </p:nvSpPr>
        <p:spPr bwMode="gray">
          <a:xfrm>
            <a:off x="628269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a:p>
        </p:txBody>
      </p:sp>
      <p:cxnSp>
        <p:nvCxnSpPr>
          <p:cNvPr id="17" name="Straight Connector 16">
            <a:extLst>
              <a:ext uri="{FF2B5EF4-FFF2-40B4-BE49-F238E27FC236}">
                <a16:creationId xmlns:a16="http://schemas.microsoft.com/office/drawing/2014/main" id="{1E063785-8F11-467F-8423-234451BE45AF}"/>
              </a:ext>
            </a:extLst>
          </p:cNvPr>
          <p:cNvCxnSpPr/>
          <p:nvPr userDrawn="1"/>
        </p:nvCxnSpPr>
        <p:spPr>
          <a:xfrm>
            <a:off x="628269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8ED5FD29-90DD-46CA-8BC7-3359BE974B3A}"/>
              </a:ext>
            </a:extLst>
          </p:cNvPr>
          <p:cNvSpPr>
            <a:spLocks noGrp="1"/>
          </p:cNvSpPr>
          <p:nvPr>
            <p:ph type="body" sz="quarter" idx="22" hasCustomPrompt="1"/>
          </p:nvPr>
        </p:nvSpPr>
        <p:spPr>
          <a:xfrm>
            <a:off x="833572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a:t>NAME SURNAME</a:t>
            </a:r>
          </a:p>
          <a:p>
            <a:pPr lvl="1"/>
            <a:r>
              <a:rPr lang="en-US"/>
              <a:t>Second level</a:t>
            </a:r>
          </a:p>
        </p:txBody>
      </p:sp>
      <p:sp>
        <p:nvSpPr>
          <p:cNvPr id="19" name="Text Placeholder 13">
            <a:extLst>
              <a:ext uri="{FF2B5EF4-FFF2-40B4-BE49-F238E27FC236}">
                <a16:creationId xmlns:a16="http://schemas.microsoft.com/office/drawing/2014/main" id="{901CE2DA-EF88-4CD2-8E56-4F682CD0FF10}"/>
              </a:ext>
            </a:extLst>
          </p:cNvPr>
          <p:cNvSpPr>
            <a:spLocks noGrp="1"/>
          </p:cNvSpPr>
          <p:nvPr>
            <p:ph type="body" sz="quarter" idx="23"/>
          </p:nvPr>
        </p:nvSpPr>
        <p:spPr>
          <a:xfrm>
            <a:off x="8335720" y="2709630"/>
            <a:ext cx="3411789" cy="215444"/>
          </a:xfrm>
        </p:spPr>
        <p:txBody>
          <a:bodyPr wrap="square" anchor="b" anchorCtr="0">
            <a:spAutoFit/>
          </a:bodyPr>
          <a:lstStyle>
            <a:lvl1pPr>
              <a:defRPr sz="1400" b="0">
                <a:solidFill>
                  <a:schemeClr val="tx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F667A6E9-D3BB-4D7C-91F0-9D2B640F39EC}"/>
              </a:ext>
            </a:extLst>
          </p:cNvPr>
          <p:cNvSpPr>
            <a:spLocks noGrp="1"/>
          </p:cNvSpPr>
          <p:nvPr>
            <p:ph type="body" sz="quarter" idx="24"/>
          </p:nvPr>
        </p:nvSpPr>
        <p:spPr>
          <a:xfrm>
            <a:off x="6282691" y="3217864"/>
            <a:ext cx="5467200" cy="262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12">
            <a:extLst>
              <a:ext uri="{FF2B5EF4-FFF2-40B4-BE49-F238E27FC236}">
                <a16:creationId xmlns:a16="http://schemas.microsoft.com/office/drawing/2014/main" id="{20035490-3F3D-4608-8B13-069020903567}"/>
              </a:ext>
            </a:extLst>
          </p:cNvPr>
          <p:cNvSpPr>
            <a:spLocks noGrp="1"/>
          </p:cNvSpPr>
          <p:nvPr>
            <p:ph type="pic" sz="quarter" idx="25"/>
          </p:nvPr>
        </p:nvSpPr>
        <p:spPr bwMode="gray">
          <a:xfrm>
            <a:off x="447041"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a:p>
        </p:txBody>
      </p:sp>
      <p:cxnSp>
        <p:nvCxnSpPr>
          <p:cNvPr id="22" name="Straight Connector 21">
            <a:extLst>
              <a:ext uri="{FF2B5EF4-FFF2-40B4-BE49-F238E27FC236}">
                <a16:creationId xmlns:a16="http://schemas.microsoft.com/office/drawing/2014/main" id="{8D73B81D-3AFB-4C33-ADF7-AEE8DE7F85B4}"/>
              </a:ext>
            </a:extLst>
          </p:cNvPr>
          <p:cNvCxnSpPr/>
          <p:nvPr userDrawn="1"/>
        </p:nvCxnSpPr>
        <p:spPr>
          <a:xfrm>
            <a:off x="447041" y="3046810"/>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1">
            <a:extLst>
              <a:ext uri="{FF2B5EF4-FFF2-40B4-BE49-F238E27FC236}">
                <a16:creationId xmlns:a16="http://schemas.microsoft.com/office/drawing/2014/main" id="{D95A45D4-27F1-4C87-BCAE-DC6B35A65215}"/>
              </a:ext>
            </a:extLst>
          </p:cNvPr>
          <p:cNvSpPr>
            <a:spLocks noGrp="1"/>
          </p:cNvSpPr>
          <p:nvPr>
            <p:ph type="body" sz="quarter" idx="26" hasCustomPrompt="1"/>
          </p:nvPr>
        </p:nvSpPr>
        <p:spPr>
          <a:xfrm>
            <a:off x="2494880"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a:t>NAME SURNAME</a:t>
            </a:r>
          </a:p>
          <a:p>
            <a:pPr lvl="1"/>
            <a:r>
              <a:rPr lang="en-US"/>
              <a:t>Second level</a:t>
            </a:r>
          </a:p>
        </p:txBody>
      </p:sp>
      <p:sp>
        <p:nvSpPr>
          <p:cNvPr id="24" name="Text Placeholder 13">
            <a:extLst>
              <a:ext uri="{FF2B5EF4-FFF2-40B4-BE49-F238E27FC236}">
                <a16:creationId xmlns:a16="http://schemas.microsoft.com/office/drawing/2014/main" id="{EAB65D5C-AE4B-4EFB-8DA4-9A72F0AE2188}"/>
              </a:ext>
            </a:extLst>
          </p:cNvPr>
          <p:cNvSpPr>
            <a:spLocks noGrp="1"/>
          </p:cNvSpPr>
          <p:nvPr>
            <p:ph type="body" sz="quarter" idx="27"/>
          </p:nvPr>
        </p:nvSpPr>
        <p:spPr>
          <a:xfrm>
            <a:off x="2494880" y="2709630"/>
            <a:ext cx="3411789" cy="215444"/>
          </a:xfrm>
        </p:spPr>
        <p:txBody>
          <a:bodyPr wrap="square" anchor="b" anchorCtr="0">
            <a:spAutoFit/>
          </a:bodyPr>
          <a:lstStyle>
            <a:lvl1pPr>
              <a:defRPr sz="1400" b="0">
                <a:solidFill>
                  <a:schemeClr val="tx1"/>
                </a:solidFill>
              </a:defRPr>
            </a:lvl1pPr>
          </a:lstStyle>
          <a:p>
            <a:pPr lvl="0"/>
            <a:r>
              <a:rPr lang="en-US"/>
              <a:t>Click to edit Master text styles</a:t>
            </a:r>
          </a:p>
        </p:txBody>
      </p:sp>
      <p:sp>
        <p:nvSpPr>
          <p:cNvPr id="25" name="Text Placeholder 7">
            <a:extLst>
              <a:ext uri="{FF2B5EF4-FFF2-40B4-BE49-F238E27FC236}">
                <a16:creationId xmlns:a16="http://schemas.microsoft.com/office/drawing/2014/main" id="{10E3C24E-608E-4D23-AAFB-BA8C11EF9BDF}"/>
              </a:ext>
            </a:extLst>
          </p:cNvPr>
          <p:cNvSpPr>
            <a:spLocks noGrp="1"/>
          </p:cNvSpPr>
          <p:nvPr>
            <p:ph type="body" sz="quarter" idx="28"/>
          </p:nvPr>
        </p:nvSpPr>
        <p:spPr>
          <a:xfrm>
            <a:off x="447041" y="3217864"/>
            <a:ext cx="5467200" cy="262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5A6E5A37-08F9-4CBB-90C4-918E8A88A5C2}"/>
              </a:ext>
            </a:extLst>
          </p:cNvPr>
          <p:cNvSpPr>
            <a:spLocks noGrp="1"/>
          </p:cNvSpPr>
          <p:nvPr>
            <p:ph type="title"/>
          </p:nvPr>
        </p:nvSpPr>
        <p:spPr>
          <a:xfrm>
            <a:off x="447041" y="752475"/>
            <a:ext cx="11331089" cy="320088"/>
          </a:xfrm>
        </p:spPr>
        <p:txBody>
          <a:bodyPr/>
          <a:lstStyle/>
          <a:p>
            <a:r>
              <a:rPr lang="en-US"/>
              <a:t>Click to edit Master title style</a:t>
            </a:r>
            <a:endParaRPr lang="en-GB"/>
          </a:p>
        </p:txBody>
      </p:sp>
      <p:sp>
        <p:nvSpPr>
          <p:cNvPr id="26" name="Text Placeholder 8">
            <a:extLst>
              <a:ext uri="{FF2B5EF4-FFF2-40B4-BE49-F238E27FC236}">
                <a16:creationId xmlns:a16="http://schemas.microsoft.com/office/drawing/2014/main" id="{45584EB5-C848-42EF-86BB-D6E8DBB6FBB0}"/>
              </a:ext>
            </a:extLst>
          </p:cNvPr>
          <p:cNvSpPr>
            <a:spLocks noGrp="1"/>
          </p:cNvSpPr>
          <p:nvPr>
            <p:ph type="body" sz="quarter" idx="14" hasCustomPrompt="1"/>
          </p:nvPr>
        </p:nvSpPr>
        <p:spPr bwMode="gray">
          <a:xfrm>
            <a:off x="447041" y="1104345"/>
            <a:ext cx="113328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5" name="Footer Placeholder 4">
            <a:extLst>
              <a:ext uri="{FF2B5EF4-FFF2-40B4-BE49-F238E27FC236}">
                <a16:creationId xmlns:a16="http://schemas.microsoft.com/office/drawing/2014/main" id="{495445FE-75E5-3CCA-5876-828B6B06541D}"/>
              </a:ext>
            </a:extLst>
          </p:cNvPr>
          <p:cNvSpPr>
            <a:spLocks noGrp="1"/>
          </p:cNvSpPr>
          <p:nvPr>
            <p:ph type="ftr" sz="quarter" idx="29"/>
          </p:nvPr>
        </p:nvSpPr>
        <p:spPr>
          <a:xfrm>
            <a:off x="7216140" y="377825"/>
            <a:ext cx="4154594" cy="365125"/>
          </a:xfrm>
          <a:prstGeom prst="rect">
            <a:avLst/>
          </a:prstGeom>
        </p:spPr>
        <p:txBody>
          <a:bodyPr/>
          <a:lstStyle/>
          <a:p>
            <a:endParaRPr lang="en-US" sz="1000"/>
          </a:p>
        </p:txBody>
      </p:sp>
      <p:sp>
        <p:nvSpPr>
          <p:cNvPr id="6" name="Slide Number Placeholder 5">
            <a:extLst>
              <a:ext uri="{FF2B5EF4-FFF2-40B4-BE49-F238E27FC236}">
                <a16:creationId xmlns:a16="http://schemas.microsoft.com/office/drawing/2014/main" id="{3EF63BE9-9A6F-F95D-0FB8-0EC32A4A7AD8}"/>
              </a:ext>
            </a:extLst>
          </p:cNvPr>
          <p:cNvSpPr>
            <a:spLocks noGrp="1"/>
          </p:cNvSpPr>
          <p:nvPr>
            <p:ph type="sldNum" sz="quarter" idx="30"/>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2467555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V_Whole page">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483128" y="2467158"/>
            <a:ext cx="9264000" cy="3376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3"/>
          <p:cNvSpPr>
            <a:spLocks noGrp="1"/>
          </p:cNvSpPr>
          <p:nvPr>
            <p:ph type="body" sz="quarter" idx="27"/>
          </p:nvPr>
        </p:nvSpPr>
        <p:spPr>
          <a:xfrm>
            <a:off x="8335339" y="1672357"/>
            <a:ext cx="3411789" cy="215444"/>
          </a:xfrm>
        </p:spPr>
        <p:txBody>
          <a:bodyPr wrap="square" anchor="t" anchorCtr="0">
            <a:spAutoFit/>
          </a:bodyPr>
          <a:lstStyle>
            <a:lvl1pPr algn="r">
              <a:defRPr sz="1400" b="0">
                <a:solidFill>
                  <a:schemeClr val="tx1"/>
                </a:solidFill>
              </a:defRPr>
            </a:lvl1pPr>
          </a:lstStyle>
          <a:p>
            <a:pPr lvl="0"/>
            <a:r>
              <a:rPr lang="en-US"/>
              <a:t>Click to edit Master text styles</a:t>
            </a:r>
          </a:p>
        </p:txBody>
      </p:sp>
      <p:cxnSp>
        <p:nvCxnSpPr>
          <p:cNvPr id="18" name="Straight Connector 17"/>
          <p:cNvCxnSpPr/>
          <p:nvPr userDrawn="1"/>
        </p:nvCxnSpPr>
        <p:spPr>
          <a:xfrm>
            <a:off x="2483128" y="2425719"/>
            <a:ext cx="926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Picture Placeholder 12">
            <a:extLst>
              <a:ext uri="{FF2B5EF4-FFF2-40B4-BE49-F238E27FC236}">
                <a16:creationId xmlns:a16="http://schemas.microsoft.com/office/drawing/2014/main" id="{B6E98175-EFA5-4891-9710-BEFBCB2207CD}"/>
              </a:ext>
            </a:extLst>
          </p:cNvPr>
          <p:cNvSpPr>
            <a:spLocks noGrp="1"/>
          </p:cNvSpPr>
          <p:nvPr>
            <p:ph type="pic" sz="quarter" idx="25"/>
          </p:nvPr>
        </p:nvSpPr>
        <p:spPr bwMode="gray">
          <a:xfrm>
            <a:off x="450259" y="1671639"/>
            <a:ext cx="1730471" cy="1297853"/>
          </a:xfrm>
          <a:noFill/>
        </p:spPr>
        <p:txBody>
          <a:bodyPr wrap="square" lIns="54000" tIns="54000" rIns="54000" bIns="54000" anchor="t">
            <a:noAutofit/>
          </a:bodyPr>
          <a:lstStyle>
            <a:lvl1pPr algn="ctr">
              <a:defRPr sz="1400" b="0" baseline="0">
                <a:solidFill>
                  <a:schemeClr val="tx2"/>
                </a:solidFill>
                <a:sym typeface="Wingdings"/>
              </a:defRPr>
            </a:lvl1pPr>
          </a:lstStyle>
          <a:p>
            <a:r>
              <a:rPr lang="en-US"/>
              <a:t>Click icon to add picture</a:t>
            </a:r>
            <a:endParaRPr lang="en-GB"/>
          </a:p>
        </p:txBody>
      </p:sp>
      <p:sp>
        <p:nvSpPr>
          <p:cNvPr id="13" name="Text Placeholder 11">
            <a:extLst>
              <a:ext uri="{FF2B5EF4-FFF2-40B4-BE49-F238E27FC236}">
                <a16:creationId xmlns:a16="http://schemas.microsoft.com/office/drawing/2014/main" id="{3E6DAC55-3B8E-422B-ACF7-782AC0E1018C}"/>
              </a:ext>
            </a:extLst>
          </p:cNvPr>
          <p:cNvSpPr>
            <a:spLocks noGrp="1"/>
          </p:cNvSpPr>
          <p:nvPr>
            <p:ph type="body" sz="quarter" idx="26" hasCustomPrompt="1"/>
          </p:nvPr>
        </p:nvSpPr>
        <p:spPr>
          <a:xfrm>
            <a:off x="2483128" y="1671639"/>
            <a:ext cx="3411789" cy="461665"/>
          </a:xfrm>
        </p:spPr>
        <p:txBody>
          <a:bodyPr wrap="square">
            <a:spAutoFit/>
          </a:bodyPr>
          <a:lstStyle>
            <a:lvl1pPr>
              <a:spcAft>
                <a:spcPts val="0"/>
              </a:spcAft>
              <a:defRPr sz="1600"/>
            </a:lvl1pPr>
            <a:lvl2pPr>
              <a:spcAft>
                <a:spcPts val="0"/>
              </a:spcAft>
              <a:defRPr sz="1400">
                <a:solidFill>
                  <a:schemeClr val="tx2"/>
                </a:solidFill>
              </a:defRPr>
            </a:lvl2pPr>
          </a:lstStyle>
          <a:p>
            <a:pPr lvl="0"/>
            <a:r>
              <a:rPr lang="en-US"/>
              <a:t>NAME SURNAME</a:t>
            </a:r>
          </a:p>
          <a:p>
            <a:pPr lvl="1"/>
            <a:r>
              <a:rPr lang="en-US"/>
              <a:t>Second level</a:t>
            </a:r>
          </a:p>
        </p:txBody>
      </p:sp>
      <p:sp>
        <p:nvSpPr>
          <p:cNvPr id="19" name="Text Placeholder 8">
            <a:extLst>
              <a:ext uri="{FF2B5EF4-FFF2-40B4-BE49-F238E27FC236}">
                <a16:creationId xmlns:a16="http://schemas.microsoft.com/office/drawing/2014/main" id="{EA3ACA46-878C-463E-80C4-C7CB446C5ABC}"/>
              </a:ext>
            </a:extLst>
          </p:cNvPr>
          <p:cNvSpPr>
            <a:spLocks noGrp="1"/>
          </p:cNvSpPr>
          <p:nvPr>
            <p:ph type="body" sz="quarter" idx="14" hasCustomPrompt="1"/>
          </p:nvPr>
        </p:nvSpPr>
        <p:spPr bwMode="gray">
          <a:xfrm>
            <a:off x="450259" y="1104345"/>
            <a:ext cx="11298575"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3" name="Title 2">
            <a:extLst>
              <a:ext uri="{FF2B5EF4-FFF2-40B4-BE49-F238E27FC236}">
                <a16:creationId xmlns:a16="http://schemas.microsoft.com/office/drawing/2014/main" id="{5AD7A564-894F-4082-BE36-28190D5AC45C}"/>
              </a:ext>
            </a:extLst>
          </p:cNvPr>
          <p:cNvSpPr>
            <a:spLocks noGrp="1"/>
          </p:cNvSpPr>
          <p:nvPr>
            <p:ph type="title"/>
          </p:nvPr>
        </p:nvSpPr>
        <p:spPr>
          <a:xfrm>
            <a:off x="450259" y="752475"/>
            <a:ext cx="11296869" cy="320088"/>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AE73743C-7DC0-E08D-58E6-FC5303B2034F}"/>
              </a:ext>
            </a:extLst>
          </p:cNvPr>
          <p:cNvSpPr>
            <a:spLocks noGrp="1"/>
          </p:cNvSpPr>
          <p:nvPr>
            <p:ph type="ftr" sz="quarter" idx="28"/>
          </p:nvPr>
        </p:nvSpPr>
        <p:spPr>
          <a:xfrm>
            <a:off x="7216140" y="377825"/>
            <a:ext cx="4154594" cy="365125"/>
          </a:xfrm>
          <a:prstGeom prst="rect">
            <a:avLst/>
          </a:prstGeom>
        </p:spPr>
        <p:txBody>
          <a:bodyPr/>
          <a:lstStyle/>
          <a:p>
            <a:endParaRPr lang="en-US" sz="1000"/>
          </a:p>
        </p:txBody>
      </p:sp>
      <p:sp>
        <p:nvSpPr>
          <p:cNvPr id="5" name="Slide Number Placeholder 4">
            <a:extLst>
              <a:ext uri="{FF2B5EF4-FFF2-40B4-BE49-F238E27FC236}">
                <a16:creationId xmlns:a16="http://schemas.microsoft.com/office/drawing/2014/main" id="{1E95185B-BC66-E379-15AB-28B08A70CEEF}"/>
              </a:ext>
            </a:extLst>
          </p:cNvPr>
          <p:cNvSpPr>
            <a:spLocks noGrp="1"/>
          </p:cNvSpPr>
          <p:nvPr>
            <p:ph type="sldNum" sz="quarter" idx="29"/>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9678141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10" name="Picture 9" descr="A picture containing text, indoor, person&#10;&#10;Description automatically generated">
            <a:extLst>
              <a:ext uri="{FF2B5EF4-FFF2-40B4-BE49-F238E27FC236}">
                <a16:creationId xmlns:a16="http://schemas.microsoft.com/office/drawing/2014/main" id="{FE8AAFE1-D4D3-DAD1-1D0D-73AC57191C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916611" y="-1"/>
            <a:ext cx="6275387" cy="6858001"/>
          </a:xfrm>
          <a:prstGeom prst="rect">
            <a:avLst/>
          </a:prstGeom>
        </p:spPr>
      </p:pic>
      <p:sp>
        <p:nvSpPr>
          <p:cNvPr id="7" name="Rectangle 6">
            <a:extLst>
              <a:ext uri="{FF2B5EF4-FFF2-40B4-BE49-F238E27FC236}">
                <a16:creationId xmlns:a16="http://schemas.microsoft.com/office/drawing/2014/main" id="{07CBEC25-189B-EA9F-B01C-32BE27325A47}"/>
              </a:ext>
            </a:extLst>
          </p:cNvPr>
          <p:cNvSpPr/>
          <p:nvPr userDrawn="1"/>
        </p:nvSpPr>
        <p:spPr>
          <a:xfrm rot="16200000">
            <a:off x="3617117" y="2299494"/>
            <a:ext cx="6858000" cy="2259011"/>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G:\Office97\_GRAPHICS\hb@BDO\Library\Logos\BDO\BDO logo.png">
            <a:extLst>
              <a:ext uri="{FF2B5EF4-FFF2-40B4-BE49-F238E27FC236}">
                <a16:creationId xmlns:a16="http://schemas.microsoft.com/office/drawing/2014/main" id="{93633395-E0B3-9A24-8563-357071F1F55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7D57856-543C-4C44-DC51-8B5F5EB2A4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237659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4DD5BD-519B-C340-C7CB-10CE623D61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5200" y="-8467"/>
            <a:ext cx="7416801" cy="6866467"/>
          </a:xfrm>
          <a:prstGeom prst="rect">
            <a:avLst/>
          </a:prstGeom>
        </p:spPr>
      </p:pic>
      <p:sp>
        <p:nvSpPr>
          <p:cNvPr id="7" name="Rectangle 6">
            <a:extLst>
              <a:ext uri="{FF2B5EF4-FFF2-40B4-BE49-F238E27FC236}">
                <a16:creationId xmlns:a16="http://schemas.microsoft.com/office/drawing/2014/main" id="{07CBEC25-189B-EA9F-B01C-32BE27325A47}"/>
              </a:ext>
            </a:extLst>
          </p:cNvPr>
          <p:cNvSpPr/>
          <p:nvPr userDrawn="1"/>
        </p:nvSpPr>
        <p:spPr>
          <a:xfrm rot="16200000">
            <a:off x="2893682" y="1826879"/>
            <a:ext cx="6866466" cy="3195773"/>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1" name="Rectangle 10">
            <a:extLst>
              <a:ext uri="{FF2B5EF4-FFF2-40B4-BE49-F238E27FC236}">
                <a16:creationId xmlns:a16="http://schemas.microsoft.com/office/drawing/2014/main" id="{CFB93830-AF9E-97EF-EEBF-766CD21C2930}"/>
              </a:ext>
            </a:extLst>
          </p:cNvPr>
          <p:cNvSpPr/>
          <p:nvPr userDrawn="1"/>
        </p:nvSpPr>
        <p:spPr>
          <a:xfrm rot="10800000">
            <a:off x="0" y="5321299"/>
            <a:ext cx="12191998" cy="1536699"/>
          </a:xfrm>
          <a:prstGeom prst="rect">
            <a:avLst/>
          </a:prstGeom>
          <a:gradFill flip="none" rotWithShape="1">
            <a:gsLst>
              <a:gs pos="0">
                <a:schemeClr val="bg1">
                  <a:alpha val="8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G:\Office97\_GRAPHICS\hb@BDO\Library\Logos\BDO\BDO logo.png">
            <a:extLst>
              <a:ext uri="{FF2B5EF4-FFF2-40B4-BE49-F238E27FC236}">
                <a16:creationId xmlns:a16="http://schemas.microsoft.com/office/drawing/2014/main" id="{93633395-E0B3-9A24-8563-357071F1F55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7D57856-543C-4C44-DC51-8B5F5EB2A4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
        <p:nvSpPr>
          <p:cNvPr id="12" name="Freeform 12">
            <a:extLst>
              <a:ext uri="{FF2B5EF4-FFF2-40B4-BE49-F238E27FC236}">
                <a16:creationId xmlns:a16="http://schemas.microsoft.com/office/drawing/2014/main" id="{69EA51B6-AA0C-B923-5168-167A03716214}"/>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185742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4" name="Picture 2" descr="G:\Office97\_GRAPHICS\hb@BDO\Library\09_Logos\BDO logo white.png">
            <a:extLst>
              <a:ext uri="{FF2B5EF4-FFF2-40B4-BE49-F238E27FC236}">
                <a16:creationId xmlns:a16="http://schemas.microsoft.com/office/drawing/2014/main" id="{D4D5E5FA-58DC-F791-5DE0-0DD3D1B567E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456019E-F0D8-1360-6D32-C1CCDE7538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pic>
        <p:nvPicPr>
          <p:cNvPr id="16" name="Picture 15">
            <a:extLst>
              <a:ext uri="{FF2B5EF4-FFF2-40B4-BE49-F238E27FC236}">
                <a16:creationId xmlns:a16="http://schemas.microsoft.com/office/drawing/2014/main" id="{521F6CE6-E6B9-950F-3897-929E9B3A72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Rectangle 5">
            <a:extLst>
              <a:ext uri="{FF2B5EF4-FFF2-40B4-BE49-F238E27FC236}">
                <a16:creationId xmlns:a16="http://schemas.microsoft.com/office/drawing/2014/main" id="{62A7087A-CA4C-A41A-D0AB-A62B274D47B8}"/>
              </a:ext>
            </a:extLst>
          </p:cNvPr>
          <p:cNvSpPr/>
          <p:nvPr userDrawn="1"/>
        </p:nvSpPr>
        <p:spPr>
          <a:xfrm rot="16200000">
            <a:off x="3617117" y="2299494"/>
            <a:ext cx="6858000" cy="2259011"/>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G:\Office97\_GRAPHICS\hb@BDO\Library\09_Logos\BDO logo white.png">
            <a:extLst>
              <a:ext uri="{FF2B5EF4-FFF2-40B4-BE49-F238E27FC236}">
                <a16:creationId xmlns:a16="http://schemas.microsoft.com/office/drawing/2014/main" id="{9A81793C-C4A1-93BE-4F67-27D57D290B3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30710" y="61965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A795E4-C40D-FCC9-7F06-839DB1BEF1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93645" y="6403270"/>
            <a:ext cx="1932436" cy="207264"/>
          </a:xfrm>
          <a:prstGeom prst="rect">
            <a:avLst/>
          </a:prstGeom>
        </p:spPr>
      </p:pic>
    </p:spTree>
    <p:extLst>
      <p:ext uri="{BB962C8B-B14F-4D97-AF65-F5344CB8AC3E}">
        <p14:creationId xmlns:p14="http://schemas.microsoft.com/office/powerpoint/2010/main" val="25029232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13" name="Picture 12" descr="A person writing on a book&#10;&#10;Description automatically generated with medium confidence">
            <a:extLst>
              <a:ext uri="{FF2B5EF4-FFF2-40B4-BE49-F238E27FC236}">
                <a16:creationId xmlns:a16="http://schemas.microsoft.com/office/drawing/2014/main" id="{F1023F88-8C1F-C60D-F1C7-E858D97728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5388" y="0"/>
            <a:ext cx="5916612" cy="6858001"/>
          </a:xfrm>
          <a:prstGeom prst="rect">
            <a:avLst/>
          </a:prstGeom>
        </p:spPr>
      </p:pic>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6" name="Rectangle 5">
            <a:extLst>
              <a:ext uri="{FF2B5EF4-FFF2-40B4-BE49-F238E27FC236}">
                <a16:creationId xmlns:a16="http://schemas.microsoft.com/office/drawing/2014/main" id="{62A7087A-CA4C-A41A-D0AB-A62B274D47B8}"/>
              </a:ext>
            </a:extLst>
          </p:cNvPr>
          <p:cNvSpPr/>
          <p:nvPr userDrawn="1"/>
        </p:nvSpPr>
        <p:spPr>
          <a:xfrm rot="16200000">
            <a:off x="3617117" y="2299494"/>
            <a:ext cx="6858000" cy="2259011"/>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G:\Office97\_GRAPHICS\hb@BDO\Library\09_Logos\BDO logo white.png">
            <a:extLst>
              <a:ext uri="{FF2B5EF4-FFF2-40B4-BE49-F238E27FC236}">
                <a16:creationId xmlns:a16="http://schemas.microsoft.com/office/drawing/2014/main" id="{9A81793C-C4A1-93BE-4F67-27D57D290B3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30710" y="61457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A795E4-C40D-FCC9-7F06-839DB1BEF1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93645" y="6352470"/>
            <a:ext cx="1932436" cy="207264"/>
          </a:xfrm>
          <a:prstGeom prst="rect">
            <a:avLst/>
          </a:prstGeom>
        </p:spPr>
      </p:pic>
    </p:spTree>
    <p:extLst>
      <p:ext uri="{BB962C8B-B14F-4D97-AF65-F5344CB8AC3E}">
        <p14:creationId xmlns:p14="http://schemas.microsoft.com/office/powerpoint/2010/main" val="1879159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1 column tex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609963" y="796739"/>
            <a:ext cx="10963026" cy="279151"/>
          </a:xfrm>
        </p:spPr>
        <p:txBody>
          <a:bodyPr/>
          <a:lstStyle>
            <a:lvl1pPr>
              <a:lnSpc>
                <a:spcPct val="80000"/>
              </a:lnSpc>
              <a:defRPr sz="2268"/>
            </a:lvl1pPr>
          </a:lstStyle>
          <a:p>
            <a:r>
              <a:rPr lang="en-US"/>
              <a:t>Click to edit Master title style</a:t>
            </a:r>
            <a:endParaRPr lang="en-GB"/>
          </a:p>
        </p:txBody>
      </p:sp>
      <p:sp>
        <p:nvSpPr>
          <p:cNvPr id="7" name="Text Placeholder 6"/>
          <p:cNvSpPr>
            <a:spLocks noGrp="1"/>
          </p:cNvSpPr>
          <p:nvPr>
            <p:ph type="body" sz="quarter" idx="13" hasCustomPrompt="1"/>
          </p:nvPr>
        </p:nvSpPr>
        <p:spPr bwMode="gray">
          <a:xfrm>
            <a:off x="609963" y="1507521"/>
            <a:ext cx="10963026" cy="4462092"/>
          </a:xfrm>
          <a:prstGeom prst="rect">
            <a:avLst/>
          </a:prstGeom>
        </p:spPr>
        <p:txBody>
          <a:bodyPr lIns="0" tIns="0" rIns="0" bIns="0"/>
          <a:lstStyle>
            <a:lvl1pPr>
              <a:lnSpc>
                <a:spcPct val="110000"/>
              </a:lnSpc>
              <a:spcBef>
                <a:spcPts val="1088"/>
              </a:spcBef>
              <a:spcAft>
                <a:spcPts val="600"/>
              </a:spcAft>
              <a:defRPr lang="en-US" sz="1633" b="1" kern="1200" cap="none" baseline="0" dirty="0" smtClean="0">
                <a:solidFill>
                  <a:schemeClr val="tx2"/>
                </a:solidFill>
                <a:latin typeface="+mn-lt"/>
                <a:ea typeface="+mn-ea"/>
                <a:cs typeface="+mn-cs"/>
              </a:defRPr>
            </a:lvl1pPr>
            <a:lvl2pPr>
              <a:lnSpc>
                <a:spcPct val="110000"/>
              </a:lnSpc>
              <a:spcBef>
                <a:spcPts val="0"/>
              </a:spcBef>
              <a:spcAft>
                <a:spcPts val="600"/>
              </a:spcAft>
              <a:defRPr sz="1633"/>
            </a:lvl2pPr>
            <a:lvl3pPr>
              <a:lnSpc>
                <a:spcPct val="110000"/>
              </a:lnSpc>
              <a:spcBef>
                <a:spcPts val="0"/>
              </a:spcBef>
              <a:spcAft>
                <a:spcPts val="600"/>
              </a:spcAft>
              <a:defRPr sz="1633"/>
            </a:lvl3pPr>
            <a:lvl4pPr>
              <a:lnSpc>
                <a:spcPct val="110000"/>
              </a:lnSpc>
              <a:spcBef>
                <a:spcPts val="0"/>
              </a:spcBef>
              <a:spcAft>
                <a:spcPts val="600"/>
              </a:spcAft>
              <a:buClr>
                <a:schemeClr val="tx1"/>
              </a:buClr>
              <a:defRPr sz="1633"/>
            </a:lvl4pPr>
            <a:lvl5pPr>
              <a:lnSpc>
                <a:spcPct val="100000"/>
              </a:lnSpc>
              <a:spcBef>
                <a:spcPts val="0"/>
              </a:spcBef>
              <a:spcAft>
                <a:spcPts val="600"/>
              </a:spcAft>
              <a:defRPr sz="1633"/>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marL="0" lvl="0" indent="0" algn="l" defTabSz="946052" rtl="0" eaLnBrk="1" latinLnBrk="0" hangingPunct="1">
              <a:lnSpc>
                <a:spcPct val="100000"/>
              </a:lnSpc>
              <a:spcBef>
                <a:spcPts val="544"/>
              </a:spcBef>
              <a:spcAft>
                <a:spcPts val="544"/>
              </a:spcAft>
              <a:buFont typeface="Arial" pitchFamily="34" charset="0"/>
              <a:buNone/>
            </a:pPr>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916137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1B081-D362-541D-6771-377711A52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2" descr="G:\Office97\_GRAPHICS\hb@BDO\Library\Logos\BDO\BDO logo.png">
            <a:extLst>
              <a:ext uri="{FF2B5EF4-FFF2-40B4-BE49-F238E27FC236}">
                <a16:creationId xmlns:a16="http://schemas.microsoft.com/office/drawing/2014/main" id="{841471DD-6F9D-28E3-BF35-1813915F10C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1203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2F6E61-0611-9583-E2EE-28378272BE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340800"/>
            <a:ext cx="1932436" cy="207264"/>
          </a:xfrm>
          <a:prstGeom prst="rect">
            <a:avLst/>
          </a:prstGeom>
        </p:spPr>
      </p:pic>
    </p:spTree>
    <p:extLst>
      <p:ext uri="{BB962C8B-B14F-4D97-AF65-F5344CB8AC3E}">
        <p14:creationId xmlns:p14="http://schemas.microsoft.com/office/powerpoint/2010/main" val="370104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7" name="Picture 6" descr="A person sitting at a table&#10;&#10;Description automatically generated with medium confidence">
            <a:extLst>
              <a:ext uri="{FF2B5EF4-FFF2-40B4-BE49-F238E27FC236}">
                <a16:creationId xmlns:a16="http://schemas.microsoft.com/office/drawing/2014/main" id="{4BDCD7E9-90FF-F895-F50D-6BDA26F960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71596" y="0"/>
            <a:ext cx="6120404" cy="6858000"/>
          </a:xfrm>
          <a:prstGeom prst="rect">
            <a:avLst/>
          </a:prstGeom>
        </p:spPr>
      </p:pic>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4" name="Picture 2" descr="G:\Office97\_GRAPHICS\hb@BDO\Library\09_Logos\BDO logo white.png">
            <a:extLst>
              <a:ext uri="{FF2B5EF4-FFF2-40B4-BE49-F238E27FC236}">
                <a16:creationId xmlns:a16="http://schemas.microsoft.com/office/drawing/2014/main" id="{D4D5E5FA-58DC-F791-5DE0-0DD3D1B567E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1076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456019E-F0D8-1360-6D32-C1CCDE753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327070"/>
            <a:ext cx="1932436" cy="207264"/>
          </a:xfrm>
          <a:prstGeom prst="rect">
            <a:avLst/>
          </a:prstGeom>
        </p:spPr>
      </p:pic>
      <p:sp>
        <p:nvSpPr>
          <p:cNvPr id="6" name="Rectangle 5">
            <a:extLst>
              <a:ext uri="{FF2B5EF4-FFF2-40B4-BE49-F238E27FC236}">
                <a16:creationId xmlns:a16="http://schemas.microsoft.com/office/drawing/2014/main" id="{62A7087A-CA4C-A41A-D0AB-A62B274D47B8}"/>
              </a:ext>
            </a:extLst>
          </p:cNvPr>
          <p:cNvSpPr/>
          <p:nvPr userDrawn="1"/>
        </p:nvSpPr>
        <p:spPr>
          <a:xfrm rot="16200000">
            <a:off x="3617117" y="2299494"/>
            <a:ext cx="6858000" cy="2259011"/>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519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descr="A group of people sitting at a table&#10;&#10;Description automatically generated with medium confidence">
            <a:extLst>
              <a:ext uri="{FF2B5EF4-FFF2-40B4-BE49-F238E27FC236}">
                <a16:creationId xmlns:a16="http://schemas.microsoft.com/office/drawing/2014/main" id="{04986704-FC0F-3BC1-EC40-B9DFAB4C5D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6" name="Rectangle 5">
            <a:extLst>
              <a:ext uri="{FF2B5EF4-FFF2-40B4-BE49-F238E27FC236}">
                <a16:creationId xmlns:a16="http://schemas.microsoft.com/office/drawing/2014/main" id="{62A7087A-CA4C-A41A-D0AB-A62B274D47B8}"/>
              </a:ext>
            </a:extLst>
          </p:cNvPr>
          <p:cNvSpPr/>
          <p:nvPr userDrawn="1"/>
        </p:nvSpPr>
        <p:spPr>
          <a:xfrm rot="16200000">
            <a:off x="695618" y="-695619"/>
            <a:ext cx="6858000" cy="8249237"/>
          </a:xfrm>
          <a:prstGeom prst="rect">
            <a:avLst/>
          </a:prstGeom>
          <a:gradFill flip="none" rotWithShape="1">
            <a:gsLst>
              <a:gs pos="29000">
                <a:schemeClr val="bg1">
                  <a:alpha val="87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2" descr="G:\Office97\_GRAPHICS\hb@BDO\Library\Logos\BDO\BDO logo.png">
            <a:extLst>
              <a:ext uri="{FF2B5EF4-FFF2-40B4-BE49-F238E27FC236}">
                <a16:creationId xmlns:a16="http://schemas.microsoft.com/office/drawing/2014/main" id="{AE5F5824-3B7E-CA4E-B52F-504963D6E07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1076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B36B343-45C0-CA4F-E1CB-B996AFA97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328100"/>
            <a:ext cx="1932436" cy="207264"/>
          </a:xfrm>
          <a:prstGeom prst="rect">
            <a:avLst/>
          </a:prstGeom>
        </p:spPr>
      </p:pic>
    </p:spTree>
    <p:extLst>
      <p:ext uri="{BB962C8B-B14F-4D97-AF65-F5344CB8AC3E}">
        <p14:creationId xmlns:p14="http://schemas.microsoft.com/office/powerpoint/2010/main" val="1048438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2" name="Picture 11" descr="A picture containing floor, indoor&#10;&#10;Description automatically generated">
            <a:extLst>
              <a:ext uri="{FF2B5EF4-FFF2-40B4-BE49-F238E27FC236}">
                <a16:creationId xmlns:a16="http://schemas.microsoft.com/office/drawing/2014/main" id="{D8059A71-E008-A882-4562-9021AC44A878}"/>
              </a:ext>
            </a:extLst>
          </p:cNvPr>
          <p:cNvPicPr>
            <a:picLocks noChangeAspect="1"/>
          </p:cNvPicPr>
          <p:nvPr userDrawn="1"/>
        </p:nvPicPr>
        <p:blipFill>
          <a:blip r:embed="rId2" cstate="screen">
            <a:alphaModFix amt="58000"/>
            <a:extLst>
              <a:ext uri="{28A0092B-C50C-407E-A947-70E740481C1C}">
                <a14:useLocalDpi xmlns:a14="http://schemas.microsoft.com/office/drawing/2010/main"/>
              </a:ext>
            </a:extLst>
          </a:blip>
          <a:stretch>
            <a:fillRect/>
          </a:stretch>
        </p:blipFill>
        <p:spPr>
          <a:xfrm>
            <a:off x="0" y="0"/>
            <a:ext cx="12192000" cy="6876868"/>
          </a:xfrm>
          <a:prstGeom prst="rect">
            <a:avLst/>
          </a:prstGeom>
        </p:spPr>
      </p:pic>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sp>
        <p:nvSpPr>
          <p:cNvPr id="6" name="Rectangle 5">
            <a:extLst>
              <a:ext uri="{FF2B5EF4-FFF2-40B4-BE49-F238E27FC236}">
                <a16:creationId xmlns:a16="http://schemas.microsoft.com/office/drawing/2014/main" id="{62A7087A-CA4C-A41A-D0AB-A62B274D47B8}"/>
              </a:ext>
            </a:extLst>
          </p:cNvPr>
          <p:cNvSpPr/>
          <p:nvPr userDrawn="1"/>
        </p:nvSpPr>
        <p:spPr>
          <a:xfrm rot="16200000">
            <a:off x="1616167" y="-1625602"/>
            <a:ext cx="6876869" cy="10109203"/>
          </a:xfrm>
          <a:prstGeom prst="rect">
            <a:avLst/>
          </a:prstGeom>
          <a:gradFill flip="none" rotWithShape="1">
            <a:gsLst>
              <a:gs pos="29000">
                <a:schemeClr val="bg1">
                  <a:alpha val="87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0" name="Freeform 11">
            <a:extLst>
              <a:ext uri="{FF2B5EF4-FFF2-40B4-BE49-F238E27FC236}">
                <a16:creationId xmlns:a16="http://schemas.microsoft.com/office/drawing/2014/main" id="{D8532DAB-D569-6C09-DBB4-C6BAA1D362C0}"/>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2">
            <a:extLst>
              <a:ext uri="{FF2B5EF4-FFF2-40B4-BE49-F238E27FC236}">
                <a16:creationId xmlns:a16="http://schemas.microsoft.com/office/drawing/2014/main" id="{AE80BBC8-02AA-2E2D-7350-0844978B9A5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2" descr="G:\Office97\_GRAPHICS\hb@BDO\Library\Logos\BDO\BDO logo.png">
            <a:extLst>
              <a:ext uri="{FF2B5EF4-FFF2-40B4-BE49-F238E27FC236}">
                <a16:creationId xmlns:a16="http://schemas.microsoft.com/office/drawing/2014/main" id="{AE5F5824-3B7E-CA4E-B52F-504963D6E07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7828"/>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B36B343-45C0-CA4F-E1CB-B996AFA97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8243"/>
            <a:ext cx="1932436" cy="207264"/>
          </a:xfrm>
          <a:prstGeom prst="rect">
            <a:avLst/>
          </a:prstGeom>
        </p:spPr>
      </p:pic>
    </p:spTree>
    <p:extLst>
      <p:ext uri="{BB962C8B-B14F-4D97-AF65-F5344CB8AC3E}">
        <p14:creationId xmlns:p14="http://schemas.microsoft.com/office/powerpoint/2010/main" val="38434544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2" name="Footer Placeholder 1">
            <a:extLst>
              <a:ext uri="{FF2B5EF4-FFF2-40B4-BE49-F238E27FC236}">
                <a16:creationId xmlns:a16="http://schemas.microsoft.com/office/drawing/2014/main" id="{63ABE4BB-093A-27DB-37C0-1F1C810D0050}"/>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0D74CF2F-5C02-AA7F-CEE0-80121908108F}"/>
              </a:ext>
            </a:extLst>
          </p:cNvPr>
          <p:cNvSpPr>
            <a:spLocks noGrp="1"/>
          </p:cNvSpPr>
          <p:nvPr>
            <p:ph type="sldNum" sz="quarter" idx="16"/>
          </p:nvPr>
        </p:nvSpPr>
        <p:spPr/>
        <p:txBody>
          <a:bodyPr/>
          <a:lstStyle/>
          <a:p>
            <a:fld id="{D3CB996A-B9A8-4CA6-BA6C-0BE66F95A9B5}" type="slidenum">
              <a:rPr lang="en-GB" smtClean="0"/>
              <a:pPr/>
              <a:t>‹#›</a:t>
            </a:fld>
            <a:endParaRPr lang="en-GB"/>
          </a:p>
        </p:txBody>
      </p:sp>
      <p:pic>
        <p:nvPicPr>
          <p:cNvPr id="6" name="Picture 5">
            <a:extLst>
              <a:ext uri="{FF2B5EF4-FFF2-40B4-BE49-F238E27FC236}">
                <a16:creationId xmlns:a16="http://schemas.microsoft.com/office/drawing/2014/main" id="{EE00E42C-0AE2-FE90-BA94-E49AC77FF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715821"/>
            <a:ext cx="12192000" cy="3142179"/>
          </a:xfrm>
          <a:prstGeom prst="rect">
            <a:avLst/>
          </a:prstGeom>
        </p:spPr>
      </p:pic>
      <p:sp>
        <p:nvSpPr>
          <p:cNvPr id="7" name="Rectangle 6">
            <a:extLst>
              <a:ext uri="{FF2B5EF4-FFF2-40B4-BE49-F238E27FC236}">
                <a16:creationId xmlns:a16="http://schemas.microsoft.com/office/drawing/2014/main" id="{BDCA67DB-48AC-DC9D-638C-D54B8F60F7C4}"/>
              </a:ext>
            </a:extLst>
          </p:cNvPr>
          <p:cNvSpPr/>
          <p:nvPr userDrawn="1"/>
        </p:nvSpPr>
        <p:spPr>
          <a:xfrm>
            <a:off x="0" y="3682381"/>
            <a:ext cx="12192000" cy="1587809"/>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12">
            <a:extLst>
              <a:ext uri="{FF2B5EF4-FFF2-40B4-BE49-F238E27FC236}">
                <a16:creationId xmlns:a16="http://schemas.microsoft.com/office/drawing/2014/main" id="{91A66BF8-C8E7-1116-7402-4B46716F8C3A}"/>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1" name="Picture 2" descr="G:\Office97\_GRAPHICS\hb@BDO\Library\09_Logos\BDO logo white.png">
            <a:extLst>
              <a:ext uri="{FF2B5EF4-FFF2-40B4-BE49-F238E27FC236}">
                <a16:creationId xmlns:a16="http://schemas.microsoft.com/office/drawing/2014/main" id="{87599744-B44B-5202-1545-5F4A90694A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8310" y="6044185"/>
            <a:ext cx="972000" cy="373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E585A3E-ED4B-01D0-BFBE-AB08472E3C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245" y="6263570"/>
            <a:ext cx="1932436" cy="207264"/>
          </a:xfrm>
          <a:prstGeom prst="rect">
            <a:avLst/>
          </a:prstGeom>
        </p:spPr>
      </p:pic>
    </p:spTree>
    <p:extLst>
      <p:ext uri="{BB962C8B-B14F-4D97-AF65-F5344CB8AC3E}">
        <p14:creationId xmlns:p14="http://schemas.microsoft.com/office/powerpoint/2010/main" val="25301892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pic>
        <p:nvPicPr>
          <p:cNvPr id="2" name="Picture 1" descr="A picture containing text, indoor, person&#10;&#10;Description automatically generated">
            <a:extLst>
              <a:ext uri="{FF2B5EF4-FFF2-40B4-BE49-F238E27FC236}">
                <a16:creationId xmlns:a16="http://schemas.microsoft.com/office/drawing/2014/main" id="{211972D5-91FD-19ED-3361-2B473358C6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96000" y="0"/>
            <a:ext cx="6096000" cy="6858000"/>
          </a:xfrm>
          <a:prstGeom prst="rect">
            <a:avLst/>
          </a:prstGeom>
        </p:spPr>
      </p:pic>
      <p:sp>
        <p:nvSpPr>
          <p:cNvPr id="4" name="Rectangle 3">
            <a:extLst>
              <a:ext uri="{FF2B5EF4-FFF2-40B4-BE49-F238E27FC236}">
                <a16:creationId xmlns:a16="http://schemas.microsoft.com/office/drawing/2014/main" id="{7C3157D5-A617-5EC1-CA2B-3983791A52A7}"/>
              </a:ext>
            </a:extLst>
          </p:cNvPr>
          <p:cNvSpPr/>
          <p:nvPr userDrawn="1"/>
        </p:nvSpPr>
        <p:spPr>
          <a:xfrm rot="16200000">
            <a:off x="3796505" y="2299494"/>
            <a:ext cx="6858000" cy="2259011"/>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C4A34D6D-2924-AC95-FCB4-66982E5D2F8C}"/>
              </a:ext>
            </a:extLst>
          </p:cNvPr>
          <p:cNvSpPr>
            <a:spLocks noGrp="1"/>
          </p:cNvSpPr>
          <p:nvPr>
            <p:ph type="ftr" sz="quarter" idx="15"/>
          </p:nvPr>
        </p:nvSpPr>
        <p:spPr>
          <a:xfrm>
            <a:off x="7216140" y="377825"/>
            <a:ext cx="4154594" cy="365125"/>
          </a:xfrm>
          <a:prstGeom prst="rect">
            <a:avLst/>
          </a:prstGeom>
        </p:spPr>
        <p:txBody>
          <a:bodyPr/>
          <a:lstStyle/>
          <a:p>
            <a:endParaRPr lang="en-US" sz="1000"/>
          </a:p>
        </p:txBody>
      </p:sp>
      <p:sp>
        <p:nvSpPr>
          <p:cNvPr id="7" name="Slide Number Placeholder 6">
            <a:extLst>
              <a:ext uri="{FF2B5EF4-FFF2-40B4-BE49-F238E27FC236}">
                <a16:creationId xmlns:a16="http://schemas.microsoft.com/office/drawing/2014/main" id="{5BFF8280-6917-FE13-51EC-BBCDAC83650F}"/>
              </a:ext>
            </a:extLst>
          </p:cNvPr>
          <p:cNvSpPr>
            <a:spLocks noGrp="1"/>
          </p:cNvSpPr>
          <p:nvPr>
            <p:ph type="sldNum" sz="quarter" idx="16"/>
          </p:nvPr>
        </p:nvSpPr>
        <p:spPr/>
        <p:txBody>
          <a:bodyPr/>
          <a:lstStyle/>
          <a:p>
            <a:fld id="{D3CB996A-B9A8-4CA6-BA6C-0BE66F95A9B5}" type="slidenum">
              <a:rPr lang="en-GB" smtClean="0"/>
              <a:pPr/>
              <a:t>‹#›</a:t>
            </a:fld>
            <a:endParaRPr lang="en-GB"/>
          </a:p>
        </p:txBody>
      </p:sp>
      <p:pic>
        <p:nvPicPr>
          <p:cNvPr id="8" name="Picture 2" descr="G:\Office97\_GRAPHICS\hb@BDO\Library\Logos\BDO\BDO logo.png">
            <a:extLst>
              <a:ext uri="{FF2B5EF4-FFF2-40B4-BE49-F238E27FC236}">
                <a16:creationId xmlns:a16="http://schemas.microsoft.com/office/drawing/2014/main" id="{516D5B74-4413-D6D4-8E9B-0BD1B7F6B7D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9EC336-885A-6642-3271-49772735CD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Tree>
    <p:extLst>
      <p:ext uri="{BB962C8B-B14F-4D97-AF65-F5344CB8AC3E}">
        <p14:creationId xmlns:p14="http://schemas.microsoft.com/office/powerpoint/2010/main" val="2755396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69EDF-5423-4635-81C9-D6AF471DACF7}"/>
              </a:ext>
            </a:extLst>
          </p:cNvPr>
          <p:cNvSpPr>
            <a:spLocks noGrp="1"/>
          </p:cNvSpPr>
          <p:nvPr>
            <p:ph type="title"/>
          </p:nvPr>
        </p:nvSpPr>
        <p:spPr>
          <a:xfrm>
            <a:off x="447041" y="752475"/>
            <a:ext cx="11302047" cy="320088"/>
          </a:xfrm>
        </p:spPr>
        <p:txBody>
          <a:bodyPr/>
          <a:lstStyle/>
          <a:p>
            <a:r>
              <a:rPr lang="en-US"/>
              <a:t>Click to edit Master title style</a:t>
            </a:r>
            <a:endParaRPr lang="en-GB"/>
          </a:p>
        </p:txBody>
      </p:sp>
      <p:sp>
        <p:nvSpPr>
          <p:cNvPr id="5" name="Text Placeholder 8">
            <a:extLst>
              <a:ext uri="{FF2B5EF4-FFF2-40B4-BE49-F238E27FC236}">
                <a16:creationId xmlns:a16="http://schemas.microsoft.com/office/drawing/2014/main" id="{26A4A20C-B041-4718-AB26-786DD9B17CF9}"/>
              </a:ext>
            </a:extLst>
          </p:cNvPr>
          <p:cNvSpPr>
            <a:spLocks noGrp="1"/>
          </p:cNvSpPr>
          <p:nvPr>
            <p:ph type="body" sz="quarter" idx="14" hasCustomPrompt="1"/>
          </p:nvPr>
        </p:nvSpPr>
        <p:spPr bwMode="gray">
          <a:xfrm>
            <a:off x="447041" y="1104345"/>
            <a:ext cx="11303754"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3" name="Rectangle 12">
            <a:extLst>
              <a:ext uri="{FF2B5EF4-FFF2-40B4-BE49-F238E27FC236}">
                <a16:creationId xmlns:a16="http://schemas.microsoft.com/office/drawing/2014/main" id="{0B3727B6-5A80-C06F-4F35-B288BB7BB1A6}"/>
              </a:ext>
            </a:extLst>
          </p:cNvPr>
          <p:cNvSpPr/>
          <p:nvPr userDrawn="1"/>
        </p:nvSpPr>
        <p:spPr>
          <a:xfrm>
            <a:off x="447041" y="1795123"/>
            <a:ext cx="5459628" cy="1665811"/>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4" name="Rectangle 13">
            <a:extLst>
              <a:ext uri="{FF2B5EF4-FFF2-40B4-BE49-F238E27FC236}">
                <a16:creationId xmlns:a16="http://schemas.microsoft.com/office/drawing/2014/main" id="{0897F5F0-2865-9E18-CC87-0F4714EEA525}"/>
              </a:ext>
            </a:extLst>
          </p:cNvPr>
          <p:cNvSpPr/>
          <p:nvPr userDrawn="1"/>
        </p:nvSpPr>
        <p:spPr>
          <a:xfrm>
            <a:off x="6287881" y="1795123"/>
            <a:ext cx="5459628" cy="1665811"/>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sp>
        <p:nvSpPr>
          <p:cNvPr id="18" name="Text Placeholder 7">
            <a:extLst>
              <a:ext uri="{FF2B5EF4-FFF2-40B4-BE49-F238E27FC236}">
                <a16:creationId xmlns:a16="http://schemas.microsoft.com/office/drawing/2014/main" id="{1CDE16E9-1B70-C066-EA1C-3B132F869836}"/>
              </a:ext>
            </a:extLst>
          </p:cNvPr>
          <p:cNvSpPr txBox="1">
            <a:spLocks/>
          </p:cNvSpPr>
          <p:nvPr userDrawn="1"/>
        </p:nvSpPr>
        <p:spPr>
          <a:xfrm>
            <a:off x="2494880" y="3122564"/>
            <a:ext cx="3411789" cy="215444"/>
          </a:xfrm>
          <a:prstGeom prst="rect">
            <a:avLst/>
          </a:prstGeom>
        </p:spPr>
        <p:txBody>
          <a:bodyPr lIns="0" tIns="0" rIns="0" bIns="0" anchor="b" anchorCtr="0"/>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endParaRPr lang="en-GB" sz="1400" b="0">
              <a:solidFill>
                <a:schemeClr val="tx1"/>
              </a:solidFill>
            </a:endParaRPr>
          </a:p>
        </p:txBody>
      </p:sp>
      <p:cxnSp>
        <p:nvCxnSpPr>
          <p:cNvPr id="21" name="Straight Connector 20">
            <a:extLst>
              <a:ext uri="{FF2B5EF4-FFF2-40B4-BE49-F238E27FC236}">
                <a16:creationId xmlns:a16="http://schemas.microsoft.com/office/drawing/2014/main" id="{D993D577-CEF3-A842-9C56-C0DF1CBEFA49}"/>
              </a:ext>
            </a:extLst>
          </p:cNvPr>
          <p:cNvCxnSpPr/>
          <p:nvPr userDrawn="1"/>
        </p:nvCxnSpPr>
        <p:spPr>
          <a:xfrm>
            <a:off x="6282691" y="3459744"/>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02BAF9A-50BA-F6B2-1D00-4B3C33456C98}"/>
              </a:ext>
            </a:extLst>
          </p:cNvPr>
          <p:cNvCxnSpPr/>
          <p:nvPr userDrawn="1"/>
        </p:nvCxnSpPr>
        <p:spPr>
          <a:xfrm>
            <a:off x="447041" y="3459744"/>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352E2B6C-A329-5F71-13B8-A4850255FF02}"/>
              </a:ext>
            </a:extLst>
          </p:cNvPr>
          <p:cNvSpPr>
            <a:spLocks noGrp="1"/>
          </p:cNvSpPr>
          <p:nvPr>
            <p:ph type="pic" sz="quarter" idx="15"/>
          </p:nvPr>
        </p:nvSpPr>
        <p:spPr>
          <a:xfrm>
            <a:off x="441325" y="1881188"/>
            <a:ext cx="2006600" cy="1501775"/>
          </a:xfrm>
        </p:spPr>
        <p:txBody>
          <a:bodyPr/>
          <a:lstStyle/>
          <a:p>
            <a:r>
              <a:rPr lang="en-US"/>
              <a:t>Click icon to add picture</a:t>
            </a:r>
            <a:endParaRPr lang="en-GB"/>
          </a:p>
        </p:txBody>
      </p:sp>
      <p:sp>
        <p:nvSpPr>
          <p:cNvPr id="28" name="Picture Placeholder 24">
            <a:extLst>
              <a:ext uri="{FF2B5EF4-FFF2-40B4-BE49-F238E27FC236}">
                <a16:creationId xmlns:a16="http://schemas.microsoft.com/office/drawing/2014/main" id="{BC864F88-7AB8-C2A7-A81C-197D63B1414C}"/>
              </a:ext>
            </a:extLst>
          </p:cNvPr>
          <p:cNvSpPr>
            <a:spLocks noGrp="1"/>
          </p:cNvSpPr>
          <p:nvPr>
            <p:ph type="pic" sz="quarter" idx="18"/>
          </p:nvPr>
        </p:nvSpPr>
        <p:spPr>
          <a:xfrm>
            <a:off x="6287881" y="1838472"/>
            <a:ext cx="2006600" cy="1501775"/>
          </a:xfrm>
        </p:spPr>
        <p:txBody>
          <a:bodyPr/>
          <a:lstStyle/>
          <a:p>
            <a:r>
              <a:rPr lang="en-US"/>
              <a:t>Click icon to add picture</a:t>
            </a:r>
            <a:endParaRPr lang="en-GB"/>
          </a:p>
        </p:txBody>
      </p:sp>
      <p:sp>
        <p:nvSpPr>
          <p:cNvPr id="30" name="Text Placeholder 29">
            <a:extLst>
              <a:ext uri="{FF2B5EF4-FFF2-40B4-BE49-F238E27FC236}">
                <a16:creationId xmlns:a16="http://schemas.microsoft.com/office/drawing/2014/main" id="{191EDD03-A7C9-5B03-000E-898CE33F3C15}"/>
              </a:ext>
            </a:extLst>
          </p:cNvPr>
          <p:cNvSpPr>
            <a:spLocks noGrp="1"/>
          </p:cNvSpPr>
          <p:nvPr>
            <p:ph type="body" sz="quarter" idx="19"/>
          </p:nvPr>
        </p:nvSpPr>
        <p:spPr>
          <a:xfrm>
            <a:off x="2489200" y="3122613"/>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9">
            <a:extLst>
              <a:ext uri="{FF2B5EF4-FFF2-40B4-BE49-F238E27FC236}">
                <a16:creationId xmlns:a16="http://schemas.microsoft.com/office/drawing/2014/main" id="{6C41C3E5-3E8A-4AE9-2972-2EB77DCC58BF}"/>
              </a:ext>
            </a:extLst>
          </p:cNvPr>
          <p:cNvSpPr>
            <a:spLocks noGrp="1"/>
          </p:cNvSpPr>
          <p:nvPr>
            <p:ph type="body" sz="quarter" idx="20"/>
          </p:nvPr>
        </p:nvSpPr>
        <p:spPr>
          <a:xfrm>
            <a:off x="8339257" y="3098413"/>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33">
            <a:extLst>
              <a:ext uri="{FF2B5EF4-FFF2-40B4-BE49-F238E27FC236}">
                <a16:creationId xmlns:a16="http://schemas.microsoft.com/office/drawing/2014/main" id="{99EE8C7F-6940-9686-6DCB-87CA11D355BA}"/>
              </a:ext>
            </a:extLst>
          </p:cNvPr>
          <p:cNvSpPr>
            <a:spLocks noGrp="1"/>
          </p:cNvSpPr>
          <p:nvPr>
            <p:ph type="body" sz="quarter" idx="21"/>
          </p:nvPr>
        </p:nvSpPr>
        <p:spPr>
          <a:xfrm>
            <a:off x="2494880" y="1878335"/>
            <a:ext cx="3245520" cy="614362"/>
          </a:xfrm>
        </p:spPr>
        <p:txBody>
          <a:bodyPr/>
          <a:lstStyle>
            <a:lvl1pPr marL="0" indent="0" algn="l" defTabSz="914112" rtl="0" eaLnBrk="1" latinLnBrk="0" hangingPunct="1">
              <a:lnSpc>
                <a:spcPct val="100000"/>
              </a:lnSpc>
              <a:spcBef>
                <a:spcPts val="0"/>
              </a:spcBef>
              <a:spcAft>
                <a:spcPts val="0"/>
              </a:spcAft>
              <a:buFont typeface="Arial" pitchFamily="34" charset="0"/>
              <a:buNone/>
              <a:defRPr lang="en-US" sz="1600" b="1" kern="1200" cap="none" baseline="0" dirty="0" smtClean="0">
                <a:solidFill>
                  <a:schemeClr val="tx2"/>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33">
            <a:extLst>
              <a:ext uri="{FF2B5EF4-FFF2-40B4-BE49-F238E27FC236}">
                <a16:creationId xmlns:a16="http://schemas.microsoft.com/office/drawing/2014/main" id="{C3C73DCE-AF92-ED39-0264-093F7ECAC595}"/>
              </a:ext>
            </a:extLst>
          </p:cNvPr>
          <p:cNvSpPr>
            <a:spLocks noGrp="1"/>
          </p:cNvSpPr>
          <p:nvPr>
            <p:ph type="body" sz="quarter" idx="22"/>
          </p:nvPr>
        </p:nvSpPr>
        <p:spPr>
          <a:xfrm>
            <a:off x="8339257" y="1881188"/>
            <a:ext cx="3245520" cy="614362"/>
          </a:xfrm>
        </p:spPr>
        <p:txBody>
          <a:bodyPr/>
          <a:lstStyle>
            <a:lvl1pPr marL="0" indent="0" algn="l" defTabSz="914112" rtl="0" eaLnBrk="1" latinLnBrk="0" hangingPunct="1">
              <a:lnSpc>
                <a:spcPct val="100000"/>
              </a:lnSpc>
              <a:spcBef>
                <a:spcPts val="0"/>
              </a:spcBef>
              <a:spcAft>
                <a:spcPts val="0"/>
              </a:spcAft>
              <a:buFont typeface="Arial" pitchFamily="34" charset="0"/>
              <a:buNone/>
              <a:defRPr lang="en-US" sz="1600" b="1" kern="1200" cap="none" baseline="0" dirty="0" smtClean="0">
                <a:solidFill>
                  <a:schemeClr val="tx2"/>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Rectangle 40">
            <a:extLst>
              <a:ext uri="{FF2B5EF4-FFF2-40B4-BE49-F238E27FC236}">
                <a16:creationId xmlns:a16="http://schemas.microsoft.com/office/drawing/2014/main" id="{29AAA24A-F565-65F8-06D7-BB0FA70C6E4C}"/>
              </a:ext>
            </a:extLst>
          </p:cNvPr>
          <p:cNvSpPr/>
          <p:nvPr userDrawn="1"/>
        </p:nvSpPr>
        <p:spPr>
          <a:xfrm>
            <a:off x="456985" y="3784104"/>
            <a:ext cx="5459628" cy="1805484"/>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cxnSp>
        <p:nvCxnSpPr>
          <p:cNvPr id="42" name="Straight Connector 41">
            <a:extLst>
              <a:ext uri="{FF2B5EF4-FFF2-40B4-BE49-F238E27FC236}">
                <a16:creationId xmlns:a16="http://schemas.microsoft.com/office/drawing/2014/main" id="{14E79123-2037-1BB9-4AB2-3816587F5173}"/>
              </a:ext>
            </a:extLst>
          </p:cNvPr>
          <p:cNvCxnSpPr/>
          <p:nvPr userDrawn="1"/>
        </p:nvCxnSpPr>
        <p:spPr>
          <a:xfrm>
            <a:off x="451795" y="5588398"/>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Picture Placeholder 24">
            <a:extLst>
              <a:ext uri="{FF2B5EF4-FFF2-40B4-BE49-F238E27FC236}">
                <a16:creationId xmlns:a16="http://schemas.microsoft.com/office/drawing/2014/main" id="{CA851A12-9766-55B7-C16A-8C3170A34318}"/>
              </a:ext>
            </a:extLst>
          </p:cNvPr>
          <p:cNvSpPr>
            <a:spLocks noGrp="1"/>
          </p:cNvSpPr>
          <p:nvPr>
            <p:ph type="pic" sz="quarter" idx="17"/>
          </p:nvPr>
        </p:nvSpPr>
        <p:spPr>
          <a:xfrm>
            <a:off x="462175" y="4008652"/>
            <a:ext cx="2006600" cy="1501775"/>
          </a:xfrm>
        </p:spPr>
        <p:txBody>
          <a:bodyPr/>
          <a:lstStyle/>
          <a:p>
            <a:r>
              <a:rPr lang="en-US"/>
              <a:t>Click icon to add picture</a:t>
            </a:r>
            <a:endParaRPr lang="en-GB"/>
          </a:p>
        </p:txBody>
      </p:sp>
      <p:sp>
        <p:nvSpPr>
          <p:cNvPr id="44" name="Text Placeholder 29">
            <a:extLst>
              <a:ext uri="{FF2B5EF4-FFF2-40B4-BE49-F238E27FC236}">
                <a16:creationId xmlns:a16="http://schemas.microsoft.com/office/drawing/2014/main" id="{D3B26752-F741-9E6A-D077-682D98A9EDBD}"/>
              </a:ext>
            </a:extLst>
          </p:cNvPr>
          <p:cNvSpPr>
            <a:spLocks noGrp="1"/>
          </p:cNvSpPr>
          <p:nvPr>
            <p:ph type="body" sz="quarter" idx="23"/>
          </p:nvPr>
        </p:nvSpPr>
        <p:spPr>
          <a:xfrm>
            <a:off x="2520522" y="5225877"/>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Text Placeholder 33">
            <a:extLst>
              <a:ext uri="{FF2B5EF4-FFF2-40B4-BE49-F238E27FC236}">
                <a16:creationId xmlns:a16="http://schemas.microsoft.com/office/drawing/2014/main" id="{482C7839-A0B8-963D-6178-3047DE0653DF}"/>
              </a:ext>
            </a:extLst>
          </p:cNvPr>
          <p:cNvSpPr>
            <a:spLocks noGrp="1"/>
          </p:cNvSpPr>
          <p:nvPr>
            <p:ph type="body" sz="quarter" idx="24"/>
          </p:nvPr>
        </p:nvSpPr>
        <p:spPr>
          <a:xfrm>
            <a:off x="2520522" y="4008652"/>
            <a:ext cx="3245520" cy="614362"/>
          </a:xfrm>
        </p:spPr>
        <p:txBody>
          <a:bodyPr/>
          <a:lstStyle>
            <a:lvl1pPr marL="0" indent="0" algn="l" defTabSz="914112" rtl="0" eaLnBrk="1" latinLnBrk="0" hangingPunct="1">
              <a:lnSpc>
                <a:spcPct val="100000"/>
              </a:lnSpc>
              <a:spcBef>
                <a:spcPts val="0"/>
              </a:spcBef>
              <a:spcAft>
                <a:spcPts val="0"/>
              </a:spcAft>
              <a:buFont typeface="Arial" pitchFamily="34" charset="0"/>
              <a:buNone/>
              <a:defRPr lang="en-US" sz="1600" b="1" kern="1200" cap="none" baseline="0" dirty="0" smtClean="0">
                <a:solidFill>
                  <a:schemeClr val="tx2"/>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Rectangle 45">
            <a:extLst>
              <a:ext uri="{FF2B5EF4-FFF2-40B4-BE49-F238E27FC236}">
                <a16:creationId xmlns:a16="http://schemas.microsoft.com/office/drawing/2014/main" id="{E3DF6195-3CCF-1D0C-93F1-929B7F39EC01}"/>
              </a:ext>
            </a:extLst>
          </p:cNvPr>
          <p:cNvSpPr/>
          <p:nvPr userDrawn="1"/>
        </p:nvSpPr>
        <p:spPr>
          <a:xfrm>
            <a:off x="6282691" y="3775651"/>
            <a:ext cx="5459628" cy="1805484"/>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cxnSp>
        <p:nvCxnSpPr>
          <p:cNvPr id="47" name="Straight Connector 46">
            <a:extLst>
              <a:ext uri="{FF2B5EF4-FFF2-40B4-BE49-F238E27FC236}">
                <a16:creationId xmlns:a16="http://schemas.microsoft.com/office/drawing/2014/main" id="{F72DD2A8-E13B-4A49-E27D-1610C99934DC}"/>
              </a:ext>
            </a:extLst>
          </p:cNvPr>
          <p:cNvCxnSpPr/>
          <p:nvPr userDrawn="1"/>
        </p:nvCxnSpPr>
        <p:spPr>
          <a:xfrm>
            <a:off x="6277501" y="5579945"/>
            <a:ext cx="5467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Picture Placeholder 24">
            <a:extLst>
              <a:ext uri="{FF2B5EF4-FFF2-40B4-BE49-F238E27FC236}">
                <a16:creationId xmlns:a16="http://schemas.microsoft.com/office/drawing/2014/main" id="{82702842-48EA-6CE1-3AB8-4ABBE1DBDA16}"/>
              </a:ext>
            </a:extLst>
          </p:cNvPr>
          <p:cNvSpPr>
            <a:spLocks noGrp="1"/>
          </p:cNvSpPr>
          <p:nvPr>
            <p:ph type="pic" sz="quarter" idx="25"/>
          </p:nvPr>
        </p:nvSpPr>
        <p:spPr>
          <a:xfrm>
            <a:off x="6287881" y="4000199"/>
            <a:ext cx="2006600" cy="1501775"/>
          </a:xfrm>
        </p:spPr>
        <p:txBody>
          <a:bodyPr/>
          <a:lstStyle/>
          <a:p>
            <a:r>
              <a:rPr lang="en-US"/>
              <a:t>Click icon to add picture</a:t>
            </a:r>
            <a:endParaRPr lang="en-GB"/>
          </a:p>
        </p:txBody>
      </p:sp>
      <p:sp>
        <p:nvSpPr>
          <p:cNvPr id="49" name="Text Placeholder 29">
            <a:extLst>
              <a:ext uri="{FF2B5EF4-FFF2-40B4-BE49-F238E27FC236}">
                <a16:creationId xmlns:a16="http://schemas.microsoft.com/office/drawing/2014/main" id="{F6C331F1-4A8E-C32D-1613-38C90714B360}"/>
              </a:ext>
            </a:extLst>
          </p:cNvPr>
          <p:cNvSpPr>
            <a:spLocks noGrp="1"/>
          </p:cNvSpPr>
          <p:nvPr>
            <p:ph type="body" sz="quarter" idx="26"/>
          </p:nvPr>
        </p:nvSpPr>
        <p:spPr>
          <a:xfrm>
            <a:off x="8346228" y="5217424"/>
            <a:ext cx="3411538" cy="215900"/>
          </a:xfrm>
        </p:spPr>
        <p:txBody>
          <a:bodyPr anchor="b" anchorCtr="0"/>
          <a:lstStyle>
            <a:lvl1pPr marL="0" indent="0" algn="l" defTabSz="914112" rtl="0" eaLnBrk="1" latinLnBrk="0" hangingPunct="1">
              <a:lnSpc>
                <a:spcPct val="100000"/>
              </a:lnSpc>
              <a:spcBef>
                <a:spcPts val="0"/>
              </a:spcBef>
              <a:spcAft>
                <a:spcPts val="600"/>
              </a:spcAft>
              <a:buFont typeface="Arial" pitchFamily="34" charset="0"/>
              <a:buNone/>
              <a:defRPr lang="en-US" sz="1600" b="0" kern="1200" cap="none" baseline="0" dirty="0" smtClean="0">
                <a:solidFill>
                  <a:schemeClr val="tx1"/>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Text Placeholder 33">
            <a:extLst>
              <a:ext uri="{FF2B5EF4-FFF2-40B4-BE49-F238E27FC236}">
                <a16:creationId xmlns:a16="http://schemas.microsoft.com/office/drawing/2014/main" id="{A934F899-5660-DC26-BF60-24D61A044F14}"/>
              </a:ext>
            </a:extLst>
          </p:cNvPr>
          <p:cNvSpPr>
            <a:spLocks noGrp="1"/>
          </p:cNvSpPr>
          <p:nvPr>
            <p:ph type="body" sz="quarter" idx="27"/>
          </p:nvPr>
        </p:nvSpPr>
        <p:spPr>
          <a:xfrm>
            <a:off x="8346228" y="4000199"/>
            <a:ext cx="3245520" cy="614362"/>
          </a:xfrm>
        </p:spPr>
        <p:txBody>
          <a:bodyPr/>
          <a:lstStyle>
            <a:lvl1pPr marL="0" indent="0" algn="l" defTabSz="914112" rtl="0" eaLnBrk="1" latinLnBrk="0" hangingPunct="1">
              <a:lnSpc>
                <a:spcPct val="100000"/>
              </a:lnSpc>
              <a:spcBef>
                <a:spcPts val="0"/>
              </a:spcBef>
              <a:spcAft>
                <a:spcPts val="0"/>
              </a:spcAft>
              <a:buFont typeface="Arial" pitchFamily="34" charset="0"/>
              <a:buNone/>
              <a:defRPr lang="en-US" sz="1600" b="1" kern="1200" cap="none" baseline="0" dirty="0" smtClean="0">
                <a:solidFill>
                  <a:schemeClr val="tx2"/>
                </a:solidFill>
                <a:latin typeface="+mn-lt"/>
                <a:ea typeface="+mn-ea"/>
                <a:cs typeface="+mn-cs"/>
              </a:defRPr>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Footer Placeholder 50">
            <a:extLst>
              <a:ext uri="{FF2B5EF4-FFF2-40B4-BE49-F238E27FC236}">
                <a16:creationId xmlns:a16="http://schemas.microsoft.com/office/drawing/2014/main" id="{BF0904B7-6F32-0F03-649E-834E69D401B5}"/>
              </a:ext>
            </a:extLst>
          </p:cNvPr>
          <p:cNvSpPr>
            <a:spLocks noGrp="1"/>
          </p:cNvSpPr>
          <p:nvPr>
            <p:ph type="ftr" sz="quarter" idx="28"/>
          </p:nvPr>
        </p:nvSpPr>
        <p:spPr>
          <a:xfrm>
            <a:off x="7216140" y="377825"/>
            <a:ext cx="4154594" cy="365125"/>
          </a:xfrm>
          <a:prstGeom prst="rect">
            <a:avLst/>
          </a:prstGeom>
        </p:spPr>
        <p:txBody>
          <a:bodyPr/>
          <a:lstStyle/>
          <a:p>
            <a:endParaRPr lang="en-US" sz="1000"/>
          </a:p>
        </p:txBody>
      </p:sp>
      <p:sp>
        <p:nvSpPr>
          <p:cNvPr id="52" name="Slide Number Placeholder 51">
            <a:extLst>
              <a:ext uri="{FF2B5EF4-FFF2-40B4-BE49-F238E27FC236}">
                <a16:creationId xmlns:a16="http://schemas.microsoft.com/office/drawing/2014/main" id="{EC52BF4D-7B15-07DF-7CC5-A75C8D374C29}"/>
              </a:ext>
            </a:extLst>
          </p:cNvPr>
          <p:cNvSpPr>
            <a:spLocks noGrp="1"/>
          </p:cNvSpPr>
          <p:nvPr>
            <p:ph type="sldNum" sz="quarter" idx="29"/>
          </p:nvPr>
        </p:nvSpPr>
        <p:spPr/>
        <p:txBody>
          <a:bodyPr/>
          <a:lstStyle/>
          <a:p>
            <a:fld id="{D3CB996A-B9A8-4CA6-BA6C-0BE66F95A9B5}" type="slidenum">
              <a:rPr lang="en-GB" smtClean="0"/>
              <a:pPr/>
              <a:t>‹#›</a:t>
            </a:fld>
            <a:endParaRPr lang="en-GB"/>
          </a:p>
        </p:txBody>
      </p:sp>
    </p:spTree>
    <p:extLst>
      <p:ext uri="{BB962C8B-B14F-4D97-AF65-F5344CB8AC3E}">
        <p14:creationId xmlns:p14="http://schemas.microsoft.com/office/powerpoint/2010/main" val="9915816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mparison boxes">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bwMode="gray">
          <a:xfrm>
            <a:off x="447040" y="1664466"/>
            <a:ext cx="5472000" cy="653034"/>
          </a:xfrm>
          <a:solidFill>
            <a:schemeClr val="accent1"/>
          </a:solidFill>
          <a:ln w="6350">
            <a:solidFill>
              <a:schemeClr val="accent1"/>
            </a:solidFill>
          </a:ln>
        </p:spPr>
        <p:txBody>
          <a:bodyPr lIns="72000" tIns="54000" rIns="72000" bIns="54000" anchor="b">
            <a:noAutofit/>
          </a:bodyPr>
          <a:lstStyle>
            <a:lvl1pPr>
              <a:defRPr sz="2000" b="1">
                <a:solidFill>
                  <a:schemeClr val="bg1"/>
                </a:solidFill>
              </a:defRPr>
            </a:lvl1pPr>
            <a:lvl2pPr>
              <a:defRPr b="0"/>
            </a:lvl2pPr>
            <a:lvl3pPr>
              <a:defRPr b="0"/>
            </a:lvl3pPr>
            <a:lvl4pPr>
              <a:defRPr b="0"/>
            </a:lvl4pPr>
            <a:lvl5pPr>
              <a:defRPr b="0"/>
            </a:lvl5pPr>
          </a:lstStyle>
          <a:p>
            <a:pPr lvl="0"/>
            <a:r>
              <a:rPr lang="en-US"/>
              <a:t>Click to edit Master text styles</a:t>
            </a:r>
          </a:p>
        </p:txBody>
      </p:sp>
      <p:sp>
        <p:nvSpPr>
          <p:cNvPr id="6" name="Text Placeholder 6"/>
          <p:cNvSpPr>
            <a:spLocks noGrp="1"/>
          </p:cNvSpPr>
          <p:nvPr>
            <p:ph type="body" sz="quarter" idx="15"/>
          </p:nvPr>
        </p:nvSpPr>
        <p:spPr bwMode="gray">
          <a:xfrm>
            <a:off x="6278892" y="1663700"/>
            <a:ext cx="5472000" cy="653034"/>
          </a:xfrm>
          <a:solidFill>
            <a:schemeClr val="accent1"/>
          </a:solidFill>
          <a:ln w="6350">
            <a:solidFill>
              <a:schemeClr val="accent1"/>
            </a:solidFill>
          </a:ln>
        </p:spPr>
        <p:txBody>
          <a:bodyPr lIns="72000" tIns="54000" rIns="72000" bIns="54000" anchor="b">
            <a:noAutofit/>
          </a:bodyPr>
          <a:lstStyle>
            <a:lvl1pPr>
              <a:defRPr sz="2000" b="1">
                <a:solidFill>
                  <a:schemeClr val="bg1"/>
                </a:solidFill>
              </a:defRPr>
            </a:lvl1pPr>
            <a:lvl2pPr>
              <a:defRPr b="0"/>
            </a:lvl2pPr>
            <a:lvl3pPr>
              <a:defRPr b="0"/>
            </a:lvl3pPr>
            <a:lvl4pPr>
              <a:defRPr b="0"/>
            </a:lvl4pPr>
            <a:lvl5pPr>
              <a:defRPr b="0"/>
            </a:lvl5pPr>
          </a:lstStyle>
          <a:p>
            <a:pPr lvl="0"/>
            <a:r>
              <a:rPr lang="en-US"/>
              <a:t>Click to edit Master text styles</a:t>
            </a:r>
          </a:p>
        </p:txBody>
      </p:sp>
      <p:sp>
        <p:nvSpPr>
          <p:cNvPr id="7" name="Text Placeholder 6"/>
          <p:cNvSpPr>
            <a:spLocks noGrp="1"/>
          </p:cNvSpPr>
          <p:nvPr>
            <p:ph type="body" sz="quarter" idx="17"/>
          </p:nvPr>
        </p:nvSpPr>
        <p:spPr bwMode="gray">
          <a:xfrm>
            <a:off x="447040" y="2316735"/>
            <a:ext cx="5472000" cy="3528442"/>
          </a:xfrm>
          <a:ln w="6350">
            <a:solidFill>
              <a:schemeClr val="accent1"/>
            </a:solidFill>
          </a:ln>
        </p:spPr>
        <p:txBody>
          <a:bodyPr lIns="72000" tIns="54000" rIns="72000" bIns="5400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6"/>
          <p:cNvSpPr>
            <a:spLocks noGrp="1"/>
          </p:cNvSpPr>
          <p:nvPr>
            <p:ph type="body" sz="quarter" idx="18"/>
          </p:nvPr>
        </p:nvSpPr>
        <p:spPr bwMode="gray">
          <a:xfrm>
            <a:off x="6278892" y="2316735"/>
            <a:ext cx="5472000" cy="3528442"/>
          </a:xfrm>
          <a:ln w="6350">
            <a:solidFill>
              <a:schemeClr val="accent1"/>
            </a:solidFill>
          </a:ln>
        </p:spPr>
        <p:txBody>
          <a:bodyPr lIns="72000" tIns="54000" rIns="72000" bIns="54000">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41A471E2-63BF-48F0-ADD7-81572CDAE174}"/>
              </a:ext>
            </a:extLst>
          </p:cNvPr>
          <p:cNvSpPr>
            <a:spLocks noGrp="1"/>
          </p:cNvSpPr>
          <p:nvPr>
            <p:ph type="body" sz="quarter" idx="14" hasCustomPrompt="1"/>
          </p:nvPr>
        </p:nvSpPr>
        <p:spPr bwMode="gray">
          <a:xfrm>
            <a:off x="447040" y="1104345"/>
            <a:ext cx="11303755"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3" name="Title 2">
            <a:extLst>
              <a:ext uri="{FF2B5EF4-FFF2-40B4-BE49-F238E27FC236}">
                <a16:creationId xmlns:a16="http://schemas.microsoft.com/office/drawing/2014/main" id="{62B580E4-9804-4678-AAC8-15E7FFE648A9}"/>
              </a:ext>
            </a:extLst>
          </p:cNvPr>
          <p:cNvSpPr>
            <a:spLocks noGrp="1"/>
          </p:cNvSpPr>
          <p:nvPr>
            <p:ph type="title"/>
          </p:nvPr>
        </p:nvSpPr>
        <p:spPr>
          <a:xfrm>
            <a:off x="447041" y="752475"/>
            <a:ext cx="11302048" cy="320088"/>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0AB34774-CAA5-F115-ADB8-2263111691C2}"/>
              </a:ext>
            </a:extLst>
          </p:cNvPr>
          <p:cNvSpPr>
            <a:spLocks noGrp="1"/>
          </p:cNvSpPr>
          <p:nvPr>
            <p:ph type="ftr" sz="quarter" idx="19"/>
          </p:nvPr>
        </p:nvSpPr>
        <p:spPr>
          <a:xfrm>
            <a:off x="7216140" y="377825"/>
            <a:ext cx="4154594" cy="365125"/>
          </a:xfrm>
          <a:prstGeom prst="rect">
            <a:avLst/>
          </a:prstGeom>
        </p:spPr>
        <p:txBody>
          <a:bodyPr/>
          <a:lstStyle/>
          <a:p>
            <a:endParaRPr lang="en-US" sz="1000"/>
          </a:p>
        </p:txBody>
      </p:sp>
      <p:sp>
        <p:nvSpPr>
          <p:cNvPr id="4" name="Slide Number Placeholder 3">
            <a:extLst>
              <a:ext uri="{FF2B5EF4-FFF2-40B4-BE49-F238E27FC236}">
                <a16:creationId xmlns:a16="http://schemas.microsoft.com/office/drawing/2014/main" id="{D4FE23EE-2606-38EC-546C-BA075A59D7AC}"/>
              </a:ext>
            </a:extLst>
          </p:cNvPr>
          <p:cNvSpPr>
            <a:spLocks noGrp="1"/>
          </p:cNvSpPr>
          <p:nvPr>
            <p:ph type="sldNum" sz="quarter" idx="20"/>
          </p:nvPr>
        </p:nvSpPr>
        <p:spPr/>
        <p:txBody>
          <a:bodyPr/>
          <a:lstStyle/>
          <a:p>
            <a:fld id="{D3CB996A-B9A8-4CA6-BA6C-0BE66F95A9B5}" type="slidenum">
              <a:rPr lang="en-GB" smtClean="0"/>
              <a:pPr/>
              <a:t>‹#›</a:t>
            </a:fld>
            <a:endParaRPr lang="en-GB"/>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9194DF-4EC0-C162-D646-4B5DA68A5AF0}"/>
              </a:ext>
            </a:extLst>
          </p:cNvPr>
          <p:cNvSpPr>
            <a:spLocks noGrp="1"/>
          </p:cNvSpPr>
          <p:nvPr>
            <p:ph type="ftr" sz="quarter" idx="10"/>
          </p:nvPr>
        </p:nvSpPr>
        <p:spPr>
          <a:xfrm>
            <a:off x="7216140" y="377825"/>
            <a:ext cx="4154594" cy="365125"/>
          </a:xfrm>
          <a:prstGeom prst="rect">
            <a:avLst/>
          </a:prstGeom>
        </p:spPr>
        <p:txBody>
          <a:bodyPr/>
          <a:lstStyle/>
          <a:p>
            <a:endParaRPr lang="en-US" sz="1000"/>
          </a:p>
        </p:txBody>
      </p:sp>
      <p:sp>
        <p:nvSpPr>
          <p:cNvPr id="3" name="Slide Number Placeholder 2">
            <a:extLst>
              <a:ext uri="{FF2B5EF4-FFF2-40B4-BE49-F238E27FC236}">
                <a16:creationId xmlns:a16="http://schemas.microsoft.com/office/drawing/2014/main" id="{7D6E6C05-466D-DE15-63EC-151614747CB0}"/>
              </a:ext>
            </a:extLst>
          </p:cNvPr>
          <p:cNvSpPr>
            <a:spLocks noGrp="1"/>
          </p:cNvSpPr>
          <p:nvPr>
            <p:ph type="sldNum" sz="quarter" idx="11"/>
          </p:nvPr>
        </p:nvSpPr>
        <p:spPr/>
        <p:txBody>
          <a:bodyPr/>
          <a:lstStyle/>
          <a:p>
            <a:fld id="{D3CB996A-B9A8-4CA6-BA6C-0BE66F95A9B5}" type="slidenum">
              <a:rPr lang="en-GB" smtClean="0"/>
              <a:pPr/>
              <a:t>‹#›</a:t>
            </a:fld>
            <a:endParaRPr lang="en-GB"/>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orizontal Timeline 3">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F7A9560-6D94-4350-8312-4F23BFC945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234923"/>
            <a:ext cx="12192000" cy="3623079"/>
          </a:xfrm>
          <a:prstGeom prst="rect">
            <a:avLst/>
          </a:prstGeom>
        </p:spPr>
      </p:pic>
      <p:sp>
        <p:nvSpPr>
          <p:cNvPr id="7" name="Rectangle 6">
            <a:extLst>
              <a:ext uri="{FF2B5EF4-FFF2-40B4-BE49-F238E27FC236}">
                <a16:creationId xmlns:a16="http://schemas.microsoft.com/office/drawing/2014/main" id="{1C6E2FE1-26A5-0AF3-19E5-9F9D6A305B1E}"/>
              </a:ext>
            </a:extLst>
          </p:cNvPr>
          <p:cNvSpPr/>
          <p:nvPr userDrawn="1"/>
        </p:nvSpPr>
        <p:spPr>
          <a:xfrm rot="10800000">
            <a:off x="0" y="1072562"/>
            <a:ext cx="12192000" cy="1584359"/>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125CD70-36C0-4E4B-BB30-A5C5AC70DBC7}"/>
              </a:ext>
            </a:extLst>
          </p:cNvPr>
          <p:cNvSpPr/>
          <p:nvPr userDrawn="1"/>
        </p:nvSpPr>
        <p:spPr>
          <a:xfrm>
            <a:off x="0" y="3234923"/>
            <a:ext cx="12192000" cy="3623080"/>
          </a:xfrm>
          <a:prstGeom prst="rect">
            <a:avLst/>
          </a:prstGeom>
          <a:gradFill flip="none" rotWithShape="1">
            <a:gsLst>
              <a:gs pos="0">
                <a:schemeClr val="bg1"/>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2" name="Rectangle 1">
            <a:extLst>
              <a:ext uri="{FF2B5EF4-FFF2-40B4-BE49-F238E27FC236}">
                <a16:creationId xmlns:a16="http://schemas.microsoft.com/office/drawing/2014/main" id="{D41B84E9-25CA-4ACC-8CEA-7952C874AD97}"/>
              </a:ext>
            </a:extLst>
          </p:cNvPr>
          <p:cNvSpPr/>
          <p:nvPr userDrawn="1"/>
        </p:nvSpPr>
        <p:spPr>
          <a:xfrm>
            <a:off x="442912" y="2482333"/>
            <a:ext cx="11307883" cy="2997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Text Placeholder 6">
            <a:extLst>
              <a:ext uri="{FF2B5EF4-FFF2-40B4-BE49-F238E27FC236}">
                <a16:creationId xmlns:a16="http://schemas.microsoft.com/office/drawing/2014/main" id="{2DBC4367-68A5-461A-B803-E567BE360987}"/>
              </a:ext>
            </a:extLst>
          </p:cNvPr>
          <p:cNvSpPr>
            <a:spLocks noGrp="1"/>
          </p:cNvSpPr>
          <p:nvPr>
            <p:ph type="body" sz="quarter" idx="20" hasCustomPrompt="1"/>
          </p:nvPr>
        </p:nvSpPr>
        <p:spPr>
          <a:xfrm>
            <a:off x="784449" y="3547963"/>
            <a:ext cx="2444759" cy="1970188"/>
          </a:xfrm>
        </p:spPr>
        <p:txBody>
          <a:bodyPr vert="horz" lIns="0" tIns="0" rIns="0" bIns="0" rtlCol="0">
            <a:noAutofit/>
          </a:bodyPr>
          <a:lstStyle>
            <a:lvl1pPr>
              <a:defRPr lang="de-DE" dirty="0"/>
            </a:lvl1pPr>
          </a:lstStyle>
          <a:p>
            <a:pPr lvl="0"/>
            <a:r>
              <a:rPr lang="en-GB"/>
              <a:t>Text</a:t>
            </a:r>
            <a:endParaRPr lang="de-DE"/>
          </a:p>
        </p:txBody>
      </p:sp>
      <p:sp>
        <p:nvSpPr>
          <p:cNvPr id="43" name="Text Placeholder 9">
            <a:extLst>
              <a:ext uri="{FF2B5EF4-FFF2-40B4-BE49-F238E27FC236}">
                <a16:creationId xmlns:a16="http://schemas.microsoft.com/office/drawing/2014/main" id="{7654BFF2-02EE-42C4-960F-632E0881BB19}"/>
              </a:ext>
            </a:extLst>
          </p:cNvPr>
          <p:cNvSpPr>
            <a:spLocks noGrp="1"/>
          </p:cNvSpPr>
          <p:nvPr>
            <p:ph type="body" sz="quarter" idx="25" hasCustomPrompt="1"/>
          </p:nvPr>
        </p:nvSpPr>
        <p:spPr>
          <a:xfrm>
            <a:off x="1214442" y="2499939"/>
            <a:ext cx="1595967" cy="251884"/>
          </a:xfrm>
        </p:spPr>
        <p:txBody>
          <a:bodyPr/>
          <a:lstStyle>
            <a:lvl1pPr algn="ctr">
              <a:defRPr sz="1867">
                <a:solidFill>
                  <a:schemeClr val="bg1"/>
                </a:solidFill>
              </a:defRPr>
            </a:lvl1pPr>
          </a:lstStyle>
          <a:p>
            <a:pPr lvl="0"/>
            <a:r>
              <a:rPr lang="uk-UA"/>
              <a:t>2019</a:t>
            </a:r>
            <a:endParaRPr lang="en-GB"/>
          </a:p>
        </p:txBody>
      </p:sp>
      <p:sp>
        <p:nvSpPr>
          <p:cNvPr id="46" name="Text Placeholder 6">
            <a:extLst>
              <a:ext uri="{FF2B5EF4-FFF2-40B4-BE49-F238E27FC236}">
                <a16:creationId xmlns:a16="http://schemas.microsoft.com/office/drawing/2014/main" id="{330559E8-98F3-459A-AB03-7BBBC23E6059}"/>
              </a:ext>
            </a:extLst>
          </p:cNvPr>
          <p:cNvSpPr>
            <a:spLocks noGrp="1"/>
          </p:cNvSpPr>
          <p:nvPr>
            <p:ph type="body" sz="quarter" idx="26" hasCustomPrompt="1"/>
          </p:nvPr>
        </p:nvSpPr>
        <p:spPr>
          <a:xfrm>
            <a:off x="3517811" y="3547963"/>
            <a:ext cx="2444759" cy="1970188"/>
          </a:xfrm>
        </p:spPr>
        <p:txBody>
          <a:bodyPr vert="horz" lIns="0" tIns="0" rIns="0" bIns="0" rtlCol="0">
            <a:noAutofit/>
          </a:bodyPr>
          <a:lstStyle>
            <a:lvl1pPr>
              <a:defRPr lang="de-DE" dirty="0"/>
            </a:lvl1pPr>
          </a:lstStyle>
          <a:p>
            <a:pPr lvl="0"/>
            <a:r>
              <a:rPr lang="en-GB"/>
              <a:t>Text</a:t>
            </a:r>
            <a:endParaRPr lang="de-DE"/>
          </a:p>
        </p:txBody>
      </p:sp>
      <p:sp>
        <p:nvSpPr>
          <p:cNvPr id="58" name="Text Placeholder 9">
            <a:extLst>
              <a:ext uri="{FF2B5EF4-FFF2-40B4-BE49-F238E27FC236}">
                <a16:creationId xmlns:a16="http://schemas.microsoft.com/office/drawing/2014/main" id="{0C8F537D-4CEE-4A42-82D6-C2FC61F6A27F}"/>
              </a:ext>
            </a:extLst>
          </p:cNvPr>
          <p:cNvSpPr>
            <a:spLocks noGrp="1"/>
          </p:cNvSpPr>
          <p:nvPr>
            <p:ph type="body" sz="quarter" idx="28" hasCustomPrompt="1"/>
          </p:nvPr>
        </p:nvSpPr>
        <p:spPr>
          <a:xfrm>
            <a:off x="3930643" y="2499939"/>
            <a:ext cx="1595967" cy="251884"/>
          </a:xfrm>
        </p:spPr>
        <p:txBody>
          <a:bodyPr/>
          <a:lstStyle>
            <a:lvl1pPr algn="ctr">
              <a:defRPr sz="1867">
                <a:solidFill>
                  <a:schemeClr val="bg1"/>
                </a:solidFill>
              </a:defRPr>
            </a:lvl1pPr>
          </a:lstStyle>
          <a:p>
            <a:pPr lvl="0"/>
            <a:r>
              <a:rPr lang="en-US"/>
              <a:t>20</a:t>
            </a:r>
            <a:r>
              <a:rPr lang="uk-UA"/>
              <a:t>20</a:t>
            </a:r>
            <a:endParaRPr lang="en-GB"/>
          </a:p>
        </p:txBody>
      </p:sp>
      <p:sp>
        <p:nvSpPr>
          <p:cNvPr id="61" name="Text Placeholder 9">
            <a:extLst>
              <a:ext uri="{FF2B5EF4-FFF2-40B4-BE49-F238E27FC236}">
                <a16:creationId xmlns:a16="http://schemas.microsoft.com/office/drawing/2014/main" id="{8163D98B-F7C9-45FA-A2EF-011ED9D4DF95}"/>
              </a:ext>
            </a:extLst>
          </p:cNvPr>
          <p:cNvSpPr>
            <a:spLocks noGrp="1"/>
          </p:cNvSpPr>
          <p:nvPr>
            <p:ph type="body" sz="quarter" idx="29" hasCustomPrompt="1"/>
          </p:nvPr>
        </p:nvSpPr>
        <p:spPr>
          <a:xfrm>
            <a:off x="6658914" y="2499939"/>
            <a:ext cx="1595967" cy="251884"/>
          </a:xfrm>
        </p:spPr>
        <p:txBody>
          <a:bodyPr/>
          <a:lstStyle>
            <a:lvl1pPr algn="ctr">
              <a:defRPr sz="1867">
                <a:solidFill>
                  <a:schemeClr val="bg1"/>
                </a:solidFill>
              </a:defRPr>
            </a:lvl1pPr>
          </a:lstStyle>
          <a:p>
            <a:pPr lvl="0"/>
            <a:r>
              <a:rPr lang="en-US"/>
              <a:t>20</a:t>
            </a:r>
            <a:r>
              <a:rPr lang="uk-UA"/>
              <a:t>21</a:t>
            </a:r>
            <a:endParaRPr lang="en-GB"/>
          </a:p>
        </p:txBody>
      </p:sp>
      <p:sp>
        <p:nvSpPr>
          <p:cNvPr id="66" name="Text Placeholder 9">
            <a:extLst>
              <a:ext uri="{FF2B5EF4-FFF2-40B4-BE49-F238E27FC236}">
                <a16:creationId xmlns:a16="http://schemas.microsoft.com/office/drawing/2014/main" id="{B1B77195-8BC8-492C-93ED-FC1FE3EE9E10}"/>
              </a:ext>
            </a:extLst>
          </p:cNvPr>
          <p:cNvSpPr>
            <a:spLocks noGrp="1"/>
          </p:cNvSpPr>
          <p:nvPr>
            <p:ph type="body" sz="quarter" idx="31" hasCustomPrompt="1"/>
          </p:nvPr>
        </p:nvSpPr>
        <p:spPr>
          <a:xfrm>
            <a:off x="9373379" y="2499939"/>
            <a:ext cx="1595967" cy="251884"/>
          </a:xfrm>
        </p:spPr>
        <p:txBody>
          <a:bodyPr/>
          <a:lstStyle>
            <a:lvl1pPr algn="ctr">
              <a:defRPr sz="1867">
                <a:solidFill>
                  <a:schemeClr val="bg1"/>
                </a:solidFill>
              </a:defRPr>
            </a:lvl1pPr>
          </a:lstStyle>
          <a:p>
            <a:pPr lvl="0"/>
            <a:r>
              <a:rPr lang="en-US"/>
              <a:t>20</a:t>
            </a:r>
            <a:r>
              <a:rPr lang="uk-UA"/>
              <a:t>22</a:t>
            </a:r>
            <a:endParaRPr lang="en-GB"/>
          </a:p>
        </p:txBody>
      </p:sp>
      <p:sp>
        <p:nvSpPr>
          <p:cNvPr id="48" name="Text Placeholder 6">
            <a:extLst>
              <a:ext uri="{FF2B5EF4-FFF2-40B4-BE49-F238E27FC236}">
                <a16:creationId xmlns:a16="http://schemas.microsoft.com/office/drawing/2014/main" id="{15C167CB-D1D4-4060-A30D-9C550064EF20}"/>
              </a:ext>
            </a:extLst>
          </p:cNvPr>
          <p:cNvSpPr>
            <a:spLocks noGrp="1"/>
          </p:cNvSpPr>
          <p:nvPr>
            <p:ph type="body" sz="quarter" idx="38" hasCustomPrompt="1"/>
          </p:nvPr>
        </p:nvSpPr>
        <p:spPr>
          <a:xfrm>
            <a:off x="6251174" y="3547963"/>
            <a:ext cx="2444759" cy="1970188"/>
          </a:xfrm>
        </p:spPr>
        <p:txBody>
          <a:bodyPr vert="horz" lIns="0" tIns="0" rIns="0" bIns="0" rtlCol="0">
            <a:noAutofit/>
          </a:bodyPr>
          <a:lstStyle>
            <a:lvl1pPr>
              <a:defRPr lang="de-DE" dirty="0"/>
            </a:lvl1pPr>
          </a:lstStyle>
          <a:p>
            <a:pPr lvl="0"/>
            <a:r>
              <a:rPr lang="en-GB"/>
              <a:t>Text</a:t>
            </a:r>
            <a:endParaRPr lang="de-DE"/>
          </a:p>
        </p:txBody>
      </p:sp>
      <p:sp>
        <p:nvSpPr>
          <p:cNvPr id="74" name="Text Placeholder 6">
            <a:extLst>
              <a:ext uri="{FF2B5EF4-FFF2-40B4-BE49-F238E27FC236}">
                <a16:creationId xmlns:a16="http://schemas.microsoft.com/office/drawing/2014/main" id="{6DBD24F9-71AF-49F4-A7E4-FB8C6B1AF0CA}"/>
              </a:ext>
            </a:extLst>
          </p:cNvPr>
          <p:cNvSpPr>
            <a:spLocks noGrp="1"/>
          </p:cNvSpPr>
          <p:nvPr>
            <p:ph type="body" sz="quarter" idx="39" hasCustomPrompt="1"/>
          </p:nvPr>
        </p:nvSpPr>
        <p:spPr>
          <a:xfrm>
            <a:off x="8984537" y="3547963"/>
            <a:ext cx="2444759" cy="1970188"/>
          </a:xfrm>
        </p:spPr>
        <p:txBody>
          <a:bodyPr vert="horz" lIns="0" tIns="0" rIns="0" bIns="0" rtlCol="0">
            <a:noAutofit/>
          </a:bodyPr>
          <a:lstStyle>
            <a:lvl1pPr>
              <a:defRPr lang="de-DE" dirty="0"/>
            </a:lvl1pPr>
          </a:lstStyle>
          <a:p>
            <a:pPr lvl="0"/>
            <a:r>
              <a:rPr lang="en-GB"/>
              <a:t>Text</a:t>
            </a:r>
            <a:endParaRPr lang="de-DE"/>
          </a:p>
        </p:txBody>
      </p:sp>
      <p:sp>
        <p:nvSpPr>
          <p:cNvPr id="3" name="Text Placeholder 8">
            <a:extLst>
              <a:ext uri="{FF2B5EF4-FFF2-40B4-BE49-F238E27FC236}">
                <a16:creationId xmlns:a16="http://schemas.microsoft.com/office/drawing/2014/main" id="{DC549CCE-C90A-7886-151C-B959EA483899}"/>
              </a:ext>
            </a:extLst>
          </p:cNvPr>
          <p:cNvSpPr>
            <a:spLocks noGrp="1"/>
          </p:cNvSpPr>
          <p:nvPr>
            <p:ph type="body" sz="quarter" idx="14" hasCustomPrompt="1"/>
          </p:nvPr>
        </p:nvSpPr>
        <p:spPr bwMode="gray">
          <a:xfrm>
            <a:off x="447040" y="1104345"/>
            <a:ext cx="11303755" cy="221599"/>
          </a:xfrm>
        </p:spPr>
        <p:txBody>
          <a:bodyPr wrap="square">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itle 2">
            <a:extLst>
              <a:ext uri="{FF2B5EF4-FFF2-40B4-BE49-F238E27FC236}">
                <a16:creationId xmlns:a16="http://schemas.microsoft.com/office/drawing/2014/main" id="{1BA04C9D-2091-DAF1-2139-45FEC92BFDD7}"/>
              </a:ext>
            </a:extLst>
          </p:cNvPr>
          <p:cNvSpPr>
            <a:spLocks noGrp="1"/>
          </p:cNvSpPr>
          <p:nvPr>
            <p:ph type="title"/>
          </p:nvPr>
        </p:nvSpPr>
        <p:spPr>
          <a:xfrm>
            <a:off x="447041" y="752475"/>
            <a:ext cx="11302048" cy="320088"/>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758E48BC-ADFD-0E0A-8831-214E69AEADC2}"/>
              </a:ext>
            </a:extLst>
          </p:cNvPr>
          <p:cNvSpPr>
            <a:spLocks noGrp="1"/>
          </p:cNvSpPr>
          <p:nvPr>
            <p:ph type="sldNum" sz="quarter" idx="41"/>
          </p:nvPr>
        </p:nvSpPr>
        <p:spPr/>
        <p:txBody>
          <a:bodyPr/>
          <a:lstStyle>
            <a:lvl1pPr>
              <a:defRPr>
                <a:solidFill>
                  <a:schemeClr val="tx1"/>
                </a:solidFill>
              </a:defRPr>
            </a:lvl1pPr>
          </a:lstStyle>
          <a:p>
            <a:fld id="{D3CB996A-B9A8-4CA6-BA6C-0BE66F95A9B5}" type="slidenum">
              <a:rPr lang="en-GB" smtClean="0"/>
              <a:pPr/>
              <a:t>‹#›</a:t>
            </a:fld>
            <a:endParaRPr lang="en-GB"/>
          </a:p>
        </p:txBody>
      </p:sp>
      <p:pic>
        <p:nvPicPr>
          <p:cNvPr id="5" name="Picture 2" descr="G:\Office97\_GRAPHICS\hb@BDO\Library\Logos\BDO\BDO logo.png">
            <a:extLst>
              <a:ext uri="{FF2B5EF4-FFF2-40B4-BE49-F238E27FC236}">
                <a16:creationId xmlns:a16="http://schemas.microsoft.com/office/drawing/2014/main" id="{7561EA2C-F19D-F4A0-B604-4112D4E90FD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9B91981-4A62-884D-D5FF-06C7F54138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Tree>
    <p:extLst>
      <p:ext uri="{BB962C8B-B14F-4D97-AF65-F5344CB8AC3E}">
        <p14:creationId xmlns:p14="http://schemas.microsoft.com/office/powerpoint/2010/main" val="350129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image" Target="../media/image7.png"/><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image" Target="../media/image40.png"/><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image" Target="../media/image41.png"/><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theme" Target="../theme/theme3.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47038" y="752475"/>
            <a:ext cx="11302049"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bwMode="gray">
          <a:xfrm>
            <a:off x="447039" y="1808162"/>
            <a:ext cx="11302049" cy="37814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1">
            <a:extLst>
              <a:ext uri="{FF2B5EF4-FFF2-40B4-BE49-F238E27FC236}">
                <a16:creationId xmlns:a16="http://schemas.microsoft.com/office/drawing/2014/main" id="{8E5188B3-3F59-434C-AED0-CBBC1C23A9D3}"/>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3" name="Freeform 12">
            <a:extLst>
              <a:ext uri="{FF2B5EF4-FFF2-40B4-BE49-F238E27FC236}">
                <a16:creationId xmlns:a16="http://schemas.microsoft.com/office/drawing/2014/main" id="{1C50075F-3F67-4F39-A6F7-BC3B43F2D3E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7">
            <a:extLst>
              <a:ext uri="{FF2B5EF4-FFF2-40B4-BE49-F238E27FC236}">
                <a16:creationId xmlns:a16="http://schemas.microsoft.com/office/drawing/2014/main" id="{2838CFD1-330B-43E0-83F4-31E2F0CEF287}"/>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8595464" y="6132263"/>
            <a:ext cx="3172603" cy="418527"/>
          </a:xfrm>
          <a:prstGeom prst="rect">
            <a:avLst/>
          </a:prstGeom>
        </p:spPr>
      </p:pic>
    </p:spTree>
  </p:cSld>
  <p:clrMap bg1="lt1" tx1="dk1" bg2="lt2" tx2="dk2" accent1="accent1" accent2="accent2" accent3="accent3" accent4="accent4" accent5="accent5" accent6="accent6" hlink="hlink" folHlink="folHlink"/>
  <p:sldLayoutIdLst>
    <p:sldLayoutId id="2147483791" r:id="rId1"/>
    <p:sldLayoutId id="2147483719" r:id="rId2"/>
    <p:sldLayoutId id="2147483799" r:id="rId3"/>
    <p:sldLayoutId id="2147483721" r:id="rId4"/>
    <p:sldLayoutId id="2147483650" r:id="rId5"/>
    <p:sldLayoutId id="2147483651" r:id="rId6"/>
    <p:sldLayoutId id="2147483695" r:id="rId7"/>
    <p:sldLayoutId id="2147483679" r:id="rId8"/>
    <p:sldLayoutId id="2147483718" r:id="rId9"/>
  </p:sldLayoutIdLs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79" userDrawn="1">
          <p15:clr>
            <a:srgbClr val="F26B43"/>
          </p15:clr>
        </p15:guide>
        <p15:guide id="3" pos="7401" userDrawn="1">
          <p15:clr>
            <a:srgbClr val="F26B43"/>
          </p15:clr>
        </p15:guide>
        <p15:guide id="4" orient="horz" pos="2160" userDrawn="1">
          <p15:clr>
            <a:srgbClr val="F26B43"/>
          </p15:clr>
        </p15:guide>
        <p15:guide id="5" orient="horz" pos="1139" userDrawn="1">
          <p15:clr>
            <a:srgbClr val="F26B43"/>
          </p15:clr>
        </p15:guide>
        <p15:guide id="6" orient="horz" pos="3521" userDrawn="1">
          <p15:clr>
            <a:srgbClr val="F26B43"/>
          </p15:clr>
        </p15:guide>
        <p15:guide id="7" pos="3727" userDrawn="1">
          <p15:clr>
            <a:srgbClr val="F26B43"/>
          </p15:clr>
        </p15:guide>
        <p15:guide id="8" pos="39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47038" y="752475"/>
            <a:ext cx="11302049"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bwMode="gray">
          <a:xfrm>
            <a:off x="447039" y="1664466"/>
            <a:ext cx="11302049" cy="392512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1">
            <a:extLst>
              <a:ext uri="{FF2B5EF4-FFF2-40B4-BE49-F238E27FC236}">
                <a16:creationId xmlns:a16="http://schemas.microsoft.com/office/drawing/2014/main" id="{8E5188B3-3F59-434C-AED0-CBBC1C23A9D3}"/>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3" name="Freeform 12">
            <a:extLst>
              <a:ext uri="{FF2B5EF4-FFF2-40B4-BE49-F238E27FC236}">
                <a16:creationId xmlns:a16="http://schemas.microsoft.com/office/drawing/2014/main" id="{1C50075F-3F67-4F39-A6F7-BC3B43F2D3E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7" name="Picture 6"/>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8595464" y="6140048"/>
            <a:ext cx="3172603" cy="418527"/>
          </a:xfrm>
          <a:prstGeom prst="rect">
            <a:avLst/>
          </a:prstGeom>
        </p:spPr>
      </p:pic>
    </p:spTree>
  </p:cSld>
  <p:clrMap bg1="lt1" tx1="dk1" bg2="lt2" tx2="dk2" accent1="accent1" accent2="accent2" accent3="accent3" accent4="accent4" accent5="accent5" accent6="accent6" hlink="hlink" folHlink="folHlink"/>
  <p:sldLayoutIdLst>
    <p:sldLayoutId id="2147483788" r:id="rId1"/>
    <p:sldLayoutId id="2147483742" r:id="rId2"/>
    <p:sldLayoutId id="2147483760" r:id="rId3"/>
    <p:sldLayoutId id="2147483761" r:id="rId4"/>
    <p:sldLayoutId id="2147483743" r:id="rId5"/>
    <p:sldLayoutId id="2147483746" r:id="rId6"/>
    <p:sldLayoutId id="2147483765" r:id="rId7"/>
    <p:sldLayoutId id="2147483744" r:id="rId8"/>
    <p:sldLayoutId id="2147483717" r:id="rId9"/>
    <p:sldLayoutId id="2147483739" r:id="rId10"/>
    <p:sldLayoutId id="2147483777" r:id="rId11"/>
    <p:sldLayoutId id="2147483778" r:id="rId12"/>
    <p:sldLayoutId id="2147483753" r:id="rId13"/>
    <p:sldLayoutId id="2147483763" r:id="rId14"/>
    <p:sldLayoutId id="2147483754" r:id="rId15"/>
    <p:sldLayoutId id="2147483755" r:id="rId16"/>
    <p:sldLayoutId id="2147483779" r:id="rId17"/>
    <p:sldLayoutId id="2147483762" r:id="rId18"/>
    <p:sldLayoutId id="2147483766" r:id="rId19"/>
    <p:sldLayoutId id="2147483768" r:id="rId20"/>
    <p:sldLayoutId id="2147483767" r:id="rId21"/>
    <p:sldLayoutId id="2147483683" r:id="rId22"/>
    <p:sldLayoutId id="2147483684" r:id="rId23"/>
    <p:sldLayoutId id="2147483780" r:id="rId24"/>
    <p:sldLayoutId id="2147483756" r:id="rId25"/>
    <p:sldLayoutId id="2147483680" r:id="rId26"/>
    <p:sldLayoutId id="2147483747" r:id="rId27"/>
    <p:sldLayoutId id="2147483748" r:id="rId28"/>
    <p:sldLayoutId id="2147483751" r:id="rId29"/>
    <p:sldLayoutId id="2147483752" r:id="rId30"/>
    <p:sldLayoutId id="2147483750" r:id="rId31"/>
    <p:sldLayoutId id="2147483757" r:id="rId32"/>
    <p:sldLayoutId id="2147483759" r:id="rId33"/>
    <p:sldLayoutId id="2147483758" r:id="rId34"/>
    <p:sldLayoutId id="2147483749" r:id="rId35"/>
    <p:sldLayoutId id="2147483770" r:id="rId36"/>
    <p:sldLayoutId id="2147483771" r:id="rId37"/>
    <p:sldLayoutId id="2147483772" r:id="rId38"/>
    <p:sldLayoutId id="2147483773" r:id="rId39"/>
    <p:sldLayoutId id="2147483774" r:id="rId40"/>
    <p:sldLayoutId id="2147483775" r:id="rId41"/>
  </p:sldLayoutIdLs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79">
          <p15:clr>
            <a:srgbClr val="F26B43"/>
          </p15:clr>
        </p15:guide>
        <p15:guide id="3" pos="7401">
          <p15:clr>
            <a:srgbClr val="F26B43"/>
          </p15:clr>
        </p15:guide>
        <p15:guide id="4" orient="horz" pos="2160">
          <p15:clr>
            <a:srgbClr val="F26B43"/>
          </p15:clr>
        </p15:guide>
        <p15:guide id="5" orient="horz" pos="1045">
          <p15:clr>
            <a:srgbClr val="F26B43"/>
          </p15:clr>
        </p15:guide>
        <p15:guide id="6" orient="horz" pos="3521">
          <p15:clr>
            <a:srgbClr val="F26B43"/>
          </p15:clr>
        </p15:guide>
        <p15:guide id="7" pos="3727">
          <p15:clr>
            <a:srgbClr val="F26B43"/>
          </p15:clr>
        </p15:guide>
        <p15:guide id="8" pos="39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47038" y="752475"/>
            <a:ext cx="11302049"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bwMode="gray">
          <a:xfrm>
            <a:off x="447039" y="1664466"/>
            <a:ext cx="11302049" cy="392512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1">
            <a:extLst>
              <a:ext uri="{FF2B5EF4-FFF2-40B4-BE49-F238E27FC236}">
                <a16:creationId xmlns:a16="http://schemas.microsoft.com/office/drawing/2014/main" id="{8E5188B3-3F59-434C-AED0-CBBC1C23A9D3}"/>
              </a:ext>
            </a:extLst>
          </p:cNvPr>
          <p:cNvSpPr>
            <a:spLocks noChangeAspect="1"/>
          </p:cNvSpPr>
          <p:nvPr userDrawn="1"/>
        </p:nvSpPr>
        <p:spPr bwMode="gray">
          <a:xfrm>
            <a:off x="440101"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3" name="Freeform 12">
            <a:extLst>
              <a:ext uri="{FF2B5EF4-FFF2-40B4-BE49-F238E27FC236}">
                <a16:creationId xmlns:a16="http://schemas.microsoft.com/office/drawing/2014/main" id="{1C50075F-3F67-4F39-A6F7-BC3B43F2D3EE}"/>
              </a:ext>
            </a:extLst>
          </p:cNvPr>
          <p:cNvSpPr>
            <a:spLocks noChangeAspect="1"/>
          </p:cNvSpPr>
          <p:nvPr userDrawn="1"/>
        </p:nvSpPr>
        <p:spPr bwMode="gray">
          <a:xfrm>
            <a:off x="440101" y="6242050"/>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6" name="Picture 2" descr="G:\Office97\_GRAPHICS\hb@BDO\Library\Logos\BDO\BDO logo.png">
            <a:extLst>
              <a:ext uri="{FF2B5EF4-FFF2-40B4-BE49-F238E27FC236}">
                <a16:creationId xmlns:a16="http://schemas.microsoft.com/office/drawing/2014/main" id="{774AF42B-A60B-4114-A11C-7E96160713A3}"/>
              </a:ext>
            </a:extLst>
          </p:cNvPr>
          <p:cNvPicPr>
            <a:picLocks noChangeAspect="1" noChangeArrowheads="1"/>
          </p:cNvPicPr>
          <p:nvPr userDrawn="1"/>
        </p:nvPicPr>
        <p:blipFill>
          <a:blip r:embed="rId55" cstate="screen">
            <a:extLst>
              <a:ext uri="{28A0092B-C50C-407E-A947-70E740481C1C}">
                <a14:useLocalDpi xmlns:a14="http://schemas.microsoft.com/office/drawing/2010/main"/>
              </a:ext>
            </a:extLst>
          </a:blip>
          <a:srcRect/>
          <a:stretch>
            <a:fillRect/>
          </a:stretch>
        </p:blipFill>
        <p:spPr bwMode="auto">
          <a:xfrm>
            <a:off x="10779899" y="6044185"/>
            <a:ext cx="972000" cy="373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722AAE4-7A9B-4CC2-9A36-7AD064029B2E}"/>
              </a:ext>
            </a:extLst>
          </p:cNvPr>
          <p:cNvPicPr>
            <a:picLocks noChangeAspect="1"/>
          </p:cNvPicPr>
          <p:nvPr userDrawn="1"/>
        </p:nvPicPr>
        <p:blipFill>
          <a:blip r:embed="rId56" cstate="screen">
            <a:extLst>
              <a:ext uri="{28A0092B-C50C-407E-A947-70E740481C1C}">
                <a14:useLocalDpi xmlns:a14="http://schemas.microsoft.com/office/drawing/2010/main"/>
              </a:ext>
            </a:extLst>
          </a:blip>
          <a:stretch>
            <a:fillRect/>
          </a:stretch>
        </p:blipFill>
        <p:spPr>
          <a:xfrm>
            <a:off x="8641612" y="6264600"/>
            <a:ext cx="1932436" cy="207264"/>
          </a:xfrm>
          <a:prstGeom prst="rect">
            <a:avLst/>
          </a:prstGeom>
        </p:spPr>
      </p:pic>
      <p:sp>
        <p:nvSpPr>
          <p:cNvPr id="5" name="Slide Number Placeholder 4">
            <a:extLst>
              <a:ext uri="{FF2B5EF4-FFF2-40B4-BE49-F238E27FC236}">
                <a16:creationId xmlns:a16="http://schemas.microsoft.com/office/drawing/2014/main" id="{3D3C7637-F9D6-68A2-0F64-5138AE0F2211}"/>
              </a:ext>
            </a:extLst>
          </p:cNvPr>
          <p:cNvSpPr>
            <a:spLocks noGrp="1"/>
          </p:cNvSpPr>
          <p:nvPr>
            <p:ph type="sldNum" sz="quarter" idx="4"/>
          </p:nvPr>
        </p:nvSpPr>
        <p:spPr>
          <a:xfrm>
            <a:off x="11521440" y="100013"/>
            <a:ext cx="230458" cy="365125"/>
          </a:xfrm>
          <a:prstGeom prst="rect">
            <a:avLst/>
          </a:prstGeom>
        </p:spPr>
        <p:txBody>
          <a:bodyPr vert="horz" lIns="0" tIns="0" rIns="0" bIns="0" rtlCol="0" anchor="b" anchorCtr="0"/>
          <a:lstStyle>
            <a:lvl1pPr algn="r">
              <a:defRPr lang="en-GB" sz="900" kern="1200" smtClean="0">
                <a:solidFill>
                  <a:schemeClr val="tx2"/>
                </a:solidFill>
                <a:latin typeface="+mn-lt"/>
                <a:ea typeface="+mn-ea"/>
                <a:cs typeface="+mn-cs"/>
              </a:defRPr>
            </a:lvl1pPr>
          </a:lstStyle>
          <a:p>
            <a:fld id="{D3CB996A-B9A8-4CA6-BA6C-0BE66F95A9B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88" r:id="rId3"/>
    <p:sldLayoutId id="2147483689" r:id="rId4"/>
    <p:sldLayoutId id="2147483690" r:id="rId5"/>
    <p:sldLayoutId id="2147483686" r:id="rId6"/>
    <p:sldLayoutId id="2147483691" r:id="rId7"/>
    <p:sldLayoutId id="2147483692" r:id="rId8"/>
    <p:sldLayoutId id="2147483693" r:id="rId9"/>
    <p:sldLayoutId id="2147483715" r:id="rId10"/>
    <p:sldLayoutId id="2147483725" r:id="rId11"/>
    <p:sldLayoutId id="2147483714" r:id="rId12"/>
    <p:sldLayoutId id="2147483728" r:id="rId13"/>
    <p:sldLayoutId id="2147483694" r:id="rId14"/>
    <p:sldLayoutId id="2147483698" r:id="rId15"/>
    <p:sldLayoutId id="2147483790" r:id="rId16"/>
    <p:sldLayoutId id="2147483705" r:id="rId17"/>
    <p:sldLayoutId id="2147483704" r:id="rId18"/>
    <p:sldLayoutId id="2147483712" r:id="rId19"/>
    <p:sldLayoutId id="2147483710" r:id="rId20"/>
    <p:sldLayoutId id="2147483711" r:id="rId21"/>
    <p:sldLayoutId id="2147483727" r:id="rId22"/>
    <p:sldLayoutId id="2147483726" r:id="rId23"/>
    <p:sldLayoutId id="2147483703" r:id="rId24"/>
    <p:sldLayoutId id="2147483729" r:id="rId25"/>
    <p:sldLayoutId id="2147483730" r:id="rId26"/>
    <p:sldLayoutId id="2147483716" r:id="rId27"/>
    <p:sldLayoutId id="2147483792" r:id="rId28"/>
    <p:sldLayoutId id="2147483793" r:id="rId29"/>
    <p:sldLayoutId id="2147483678" r:id="rId30"/>
    <p:sldLayoutId id="2147483671" r:id="rId31"/>
    <p:sldLayoutId id="2147483794" r:id="rId32"/>
    <p:sldLayoutId id="2147483795" r:id="rId33"/>
    <p:sldLayoutId id="2147483685" r:id="rId34"/>
    <p:sldLayoutId id="2147483796" r:id="rId35"/>
    <p:sldLayoutId id="2147483709" r:id="rId36"/>
    <p:sldLayoutId id="2147483736" r:id="rId37"/>
    <p:sldLayoutId id="2147483713" r:id="rId38"/>
    <p:sldLayoutId id="2147483735" r:id="rId39"/>
    <p:sldLayoutId id="2147483734" r:id="rId40"/>
    <p:sldLayoutId id="2147483732" r:id="rId41"/>
    <p:sldLayoutId id="2147483731" r:id="rId42"/>
    <p:sldLayoutId id="2147483733" r:id="rId43"/>
    <p:sldLayoutId id="2147483707" r:id="rId44"/>
    <p:sldLayoutId id="2147483706" r:id="rId45"/>
    <p:sldLayoutId id="2147483700" r:id="rId46"/>
    <p:sldLayoutId id="2147483682" r:id="rId47"/>
    <p:sldLayoutId id="2147483798" r:id="rId48"/>
    <p:sldLayoutId id="2147483702" r:id="rId49"/>
    <p:sldLayoutId id="2147483699" r:id="rId50"/>
    <p:sldLayoutId id="2147483701" r:id="rId51"/>
    <p:sldLayoutId id="2147483708" r:id="rId52"/>
    <p:sldLayoutId id="2147483720" r:id="rId53"/>
  </p:sldLayoutIdLst>
  <p:hf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79" userDrawn="1">
          <p15:clr>
            <a:srgbClr val="F26B43"/>
          </p15:clr>
        </p15:guide>
        <p15:guide id="3" pos="7401" userDrawn="1">
          <p15:clr>
            <a:srgbClr val="F26B43"/>
          </p15:clr>
        </p15:guide>
        <p15:guide id="4" orient="horz" pos="2160" userDrawn="1">
          <p15:clr>
            <a:srgbClr val="F26B43"/>
          </p15:clr>
        </p15:guide>
        <p15:guide id="5" orient="horz" pos="1045" userDrawn="1">
          <p15:clr>
            <a:srgbClr val="F26B43"/>
          </p15:clr>
        </p15:guide>
        <p15:guide id="6" orient="horz" pos="3521" userDrawn="1">
          <p15:clr>
            <a:srgbClr val="F26B43"/>
          </p15:clr>
        </p15:guide>
        <p15:guide id="7" pos="3727" userDrawn="1">
          <p15:clr>
            <a:srgbClr val="F26B43"/>
          </p15:clr>
        </p15:guide>
        <p15:guide id="8" pos="3953" userDrawn="1">
          <p15:clr>
            <a:srgbClr val="F26B43"/>
          </p15:clr>
        </p15:guide>
        <p15:guide id="9"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08036AC7-AEEC-4EE6-8D41-BA407B9A53BB}"/>
              </a:ext>
            </a:extLst>
          </p:cNvPr>
          <p:cNvSpPr>
            <a:spLocks noGrp="1"/>
          </p:cNvSpPr>
          <p:nvPr>
            <p:ph type="subTitle" idx="1"/>
          </p:nvPr>
        </p:nvSpPr>
        <p:spPr>
          <a:xfrm>
            <a:off x="431800" y="2544833"/>
            <a:ext cx="4114800" cy="307777"/>
          </a:xfrm>
        </p:spPr>
        <p:txBody>
          <a:bodyPr/>
          <a:lstStyle/>
          <a:p>
            <a:r>
              <a:rPr lang="en-GB"/>
              <a:t>14th June 2023</a:t>
            </a:r>
          </a:p>
        </p:txBody>
      </p:sp>
      <p:sp>
        <p:nvSpPr>
          <p:cNvPr id="2" name="Title 1"/>
          <p:cNvSpPr>
            <a:spLocks noGrp="1"/>
          </p:cNvSpPr>
          <p:nvPr>
            <p:ph type="ctrTitle"/>
          </p:nvPr>
        </p:nvSpPr>
        <p:spPr>
          <a:xfrm>
            <a:off x="431801" y="1663700"/>
            <a:ext cx="4114185" cy="787908"/>
          </a:xfrm>
        </p:spPr>
        <p:txBody>
          <a:bodyPr/>
          <a:lstStyle/>
          <a:p>
            <a:br>
              <a:rPr lang="en-GB"/>
            </a:br>
            <a:r>
              <a:rPr lang="en-GB"/>
              <a:t>FINANCE UPDATE</a:t>
            </a:r>
          </a:p>
        </p:txBody>
      </p:sp>
      <p:sp>
        <p:nvSpPr>
          <p:cNvPr id="5" name="Text Placeholder 4">
            <a:extLst>
              <a:ext uri="{FF2B5EF4-FFF2-40B4-BE49-F238E27FC236}">
                <a16:creationId xmlns:a16="http://schemas.microsoft.com/office/drawing/2014/main" id="{B208ECEA-45BA-4B91-566B-E8A0EB6E4EE3}"/>
              </a:ext>
            </a:extLst>
          </p:cNvPr>
          <p:cNvSpPr>
            <a:spLocks noGrp="1"/>
          </p:cNvSpPr>
          <p:nvPr>
            <p:ph type="body" sz="quarter" idx="11"/>
          </p:nvPr>
        </p:nvSpPr>
        <p:spPr>
          <a:xfrm>
            <a:off x="431800" y="4040955"/>
            <a:ext cx="4114186" cy="215444"/>
          </a:xfrm>
        </p:spPr>
        <p:txBody>
          <a:bodyPr/>
          <a:lstStyle/>
          <a:p>
            <a:r>
              <a:rPr lang="en-GB"/>
              <a:t>09:00- 10:30</a:t>
            </a:r>
          </a:p>
        </p:txBody>
      </p:sp>
      <p:pic>
        <p:nvPicPr>
          <p:cNvPr id="6" name="Picture 5" descr="A picture containing text, clipart&#10;&#10;Description automatically generated">
            <a:extLst>
              <a:ext uri="{FF2B5EF4-FFF2-40B4-BE49-F238E27FC236}">
                <a16:creationId xmlns:a16="http://schemas.microsoft.com/office/drawing/2014/main" id="{C4874669-59A9-47A3-A63B-03A4130C29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93300" y="600058"/>
            <a:ext cx="1855788" cy="557248"/>
          </a:xfrm>
          <a:prstGeom prst="rect">
            <a:avLst/>
          </a:prstGeom>
        </p:spPr>
      </p:pic>
    </p:spTree>
    <p:extLst>
      <p:ext uri="{BB962C8B-B14F-4D97-AF65-F5344CB8AC3E}">
        <p14:creationId xmlns:p14="http://schemas.microsoft.com/office/powerpoint/2010/main" val="3606105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19011" y="1075890"/>
            <a:ext cx="10415072" cy="4631799"/>
          </a:xfrm>
        </p:spPr>
        <p:txBody>
          <a:bodyPr vert="horz" lIns="0" tIns="0" rIns="0" bIns="0" rtlCol="0" anchor="t">
            <a:noAutofit/>
          </a:bodyPr>
          <a:lstStyle/>
          <a:p>
            <a:pPr marL="0" lvl="2" indent="0" fontAlgn="base">
              <a:buNone/>
            </a:pPr>
            <a:endParaRPr lang="en-GB" sz="1600" b="1">
              <a:solidFill>
                <a:schemeClr val="tx2"/>
              </a:solidFill>
            </a:endParaRPr>
          </a:p>
          <a:p>
            <a:pPr marL="0" lvl="2" indent="0" fontAlgn="base">
              <a:buNone/>
            </a:pPr>
            <a:endParaRPr lang="en-GB" sz="1600" b="1">
              <a:solidFill>
                <a:schemeClr val="tx2"/>
              </a:solidFill>
            </a:endParaRPr>
          </a:p>
          <a:p>
            <a:pPr marL="262890" lvl="2" indent="-262890" fontAlgn="base">
              <a:tabLst>
                <a:tab pos="457200" algn="l"/>
              </a:tabLst>
            </a:pPr>
            <a:r>
              <a:rPr lang="en-GB" sz="1600"/>
              <a:t>CUSTOMER</a:t>
            </a:r>
          </a:p>
          <a:p>
            <a:pPr marL="262890" lvl="2" indent="-262890">
              <a:tabLst>
                <a:tab pos="457200" algn="l"/>
              </a:tabLst>
            </a:pPr>
            <a:endParaRPr lang="en-GB" sz="1600"/>
          </a:p>
          <a:p>
            <a:pPr marL="262890" lvl="2" indent="-262890">
              <a:tabLst>
                <a:tab pos="457200" algn="l"/>
              </a:tabLst>
            </a:pPr>
            <a:r>
              <a:rPr lang="en-GB" sz="1600"/>
              <a:t>PEOPLE</a:t>
            </a:r>
            <a:endParaRPr lang="en-GB"/>
          </a:p>
          <a:p>
            <a:pPr marL="262890" lvl="2" indent="-262890">
              <a:buClr>
                <a:srgbClr val="ED1A3B"/>
              </a:buClr>
              <a:tabLst>
                <a:tab pos="457200" algn="l"/>
              </a:tabLst>
            </a:pPr>
            <a:endParaRPr lang="en-GB" sz="1600"/>
          </a:p>
          <a:p>
            <a:pPr marL="262890" lvl="2" indent="-262890">
              <a:buClr>
                <a:srgbClr val="ED1A3B"/>
              </a:buClr>
              <a:tabLst>
                <a:tab pos="457200" algn="l"/>
              </a:tabLst>
            </a:pPr>
            <a:r>
              <a:rPr lang="en-GB" sz="1600"/>
              <a:t>CAPEX</a:t>
            </a:r>
          </a:p>
          <a:p>
            <a:pPr marL="262890" lvl="2" indent="-262890">
              <a:buClr>
                <a:srgbClr val="ED1A3B"/>
              </a:buClr>
              <a:tabLst>
                <a:tab pos="457200" algn="l"/>
              </a:tabLst>
            </a:pPr>
            <a:endParaRPr lang="en-GB" sz="1600"/>
          </a:p>
          <a:p>
            <a:pPr marL="262890" lvl="2" indent="-262890">
              <a:buClr>
                <a:srgbClr val="ED1A3B"/>
              </a:buClr>
              <a:tabLst>
                <a:tab pos="457200" algn="l"/>
              </a:tabLst>
            </a:pPr>
            <a:r>
              <a:rPr lang="en-GB" sz="1600"/>
              <a:t>FINANCING</a:t>
            </a:r>
          </a:p>
          <a:p>
            <a:pPr marL="262890" lvl="2" indent="-262890">
              <a:buClr>
                <a:srgbClr val="ED1A3B"/>
              </a:buClr>
              <a:tabLst>
                <a:tab pos="457200" algn="l"/>
              </a:tabLst>
            </a:pPr>
            <a:endParaRPr lang="en-GB" sz="1600"/>
          </a:p>
          <a:p>
            <a:pPr marL="262890" lvl="2" indent="-262890">
              <a:buClr>
                <a:srgbClr val="ED1A3B"/>
              </a:buClr>
              <a:tabLst>
                <a:tab pos="457200" algn="l"/>
              </a:tabLst>
            </a:pPr>
            <a:r>
              <a:rPr lang="en-GB" sz="1600"/>
              <a:t>SUSTAINABILITY</a:t>
            </a:r>
          </a:p>
          <a:p>
            <a:pPr marL="262890" lvl="2" indent="-262890">
              <a:buClr>
                <a:srgbClr val="ED1A3B"/>
              </a:buClr>
              <a:tabLst>
                <a:tab pos="457200" algn="l"/>
              </a:tabLst>
            </a:pPr>
            <a:endParaRPr lang="en-GB" sz="1600"/>
          </a:p>
          <a:p>
            <a:pPr marL="262890" lvl="2" indent="-262890">
              <a:buClr>
                <a:srgbClr val="ED1A3B"/>
              </a:buClr>
              <a:tabLst>
                <a:tab pos="457200" algn="l"/>
              </a:tabLst>
            </a:pPr>
            <a:endParaRPr lang="en-GB" sz="1600"/>
          </a:p>
          <a:p>
            <a:pPr marL="262890" lvl="3" indent="0" fontAlgn="base">
              <a:buClr>
                <a:srgbClr val="404040"/>
              </a:buClr>
              <a:buNone/>
              <a:tabLst>
                <a:tab pos="457200" algn="l"/>
              </a:tabLst>
            </a:pPr>
            <a:endParaRPr lang="en-GB" sz="1600"/>
          </a:p>
          <a:p>
            <a:pPr marL="802640" lvl="4" indent="-264795">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0" lvl="2" indent="0" fontAlgn="base">
              <a:buNone/>
              <a:tabLst>
                <a:tab pos="457200" algn="l"/>
              </a:tabLst>
            </a:pPr>
            <a:endParaRPr lang="en-GB" sz="1600"/>
          </a:p>
          <a:p>
            <a:pPr marL="262890" lvl="2" indent="-262890" fontAlgn="base">
              <a:tabLst>
                <a:tab pos="457200" algn="l"/>
              </a:tabLst>
            </a:pPr>
            <a:endParaRPr lang="en-GB" sz="1600"/>
          </a:p>
        </p:txBody>
      </p:sp>
      <p:sp>
        <p:nvSpPr>
          <p:cNvPr id="5" name="Title 4">
            <a:extLst>
              <a:ext uri="{FF2B5EF4-FFF2-40B4-BE49-F238E27FC236}">
                <a16:creationId xmlns:a16="http://schemas.microsoft.com/office/drawing/2014/main" id="{BFE9D290-7E03-BB95-9634-5FF98779C9ED}"/>
              </a:ext>
            </a:extLst>
          </p:cNvPr>
          <p:cNvSpPr>
            <a:spLocks noGrp="1"/>
          </p:cNvSpPr>
          <p:nvPr>
            <p:ph type="title"/>
          </p:nvPr>
        </p:nvSpPr>
        <p:spPr/>
        <p:txBody>
          <a:bodyPr/>
          <a:lstStyle/>
          <a:p>
            <a:r>
              <a:rPr lang="en-GB" sz="2250"/>
              <a:t>Industry update – boardroom agenda</a:t>
            </a:r>
            <a:endParaRPr lang="en-GB"/>
          </a:p>
        </p:txBody>
      </p:sp>
    </p:spTree>
    <p:extLst>
      <p:ext uri="{BB962C8B-B14F-4D97-AF65-F5344CB8AC3E}">
        <p14:creationId xmlns:p14="http://schemas.microsoft.com/office/powerpoint/2010/main" val="2422119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3359DD9-C8E8-4CD4-9446-217B43D540A5}"/>
              </a:ext>
            </a:extLst>
          </p:cNvPr>
          <p:cNvSpPr>
            <a:spLocks noGrp="1"/>
          </p:cNvSpPr>
          <p:nvPr>
            <p:ph type="subTitle" idx="1"/>
          </p:nvPr>
        </p:nvSpPr>
        <p:spPr>
          <a:xfrm>
            <a:off x="431800" y="2544833"/>
            <a:ext cx="4114800" cy="307777"/>
          </a:xfrm>
        </p:spPr>
        <p:txBody>
          <a:bodyPr/>
          <a:lstStyle/>
          <a:p>
            <a:r>
              <a:rPr lang="en-GB" dirty="0"/>
              <a:t>James D Welch</a:t>
            </a:r>
            <a:br>
              <a:rPr lang="en-GB" dirty="0"/>
            </a:br>
            <a:r>
              <a:rPr lang="en-GB" dirty="0"/>
              <a:t>Corporate Tax Partner</a:t>
            </a:r>
          </a:p>
        </p:txBody>
      </p:sp>
      <p:pic>
        <p:nvPicPr>
          <p:cNvPr id="7" name="Picture 6" descr="A picture containing text, clipart&#10;&#10;Description automatically generated">
            <a:extLst>
              <a:ext uri="{FF2B5EF4-FFF2-40B4-BE49-F238E27FC236}">
                <a16:creationId xmlns:a16="http://schemas.microsoft.com/office/drawing/2014/main" id="{E61FA051-8B2C-46B4-B51A-BB5A188527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893300" y="600058"/>
            <a:ext cx="1855788" cy="557248"/>
          </a:xfrm>
          <a:prstGeom prst="rect">
            <a:avLst/>
          </a:prstGeom>
        </p:spPr>
      </p:pic>
      <p:sp>
        <p:nvSpPr>
          <p:cNvPr id="6" name="Title 1">
            <a:extLst>
              <a:ext uri="{FF2B5EF4-FFF2-40B4-BE49-F238E27FC236}">
                <a16:creationId xmlns:a16="http://schemas.microsoft.com/office/drawing/2014/main" id="{244315FA-136F-3D3C-7C3B-A4F4B5DAD514}"/>
              </a:ext>
            </a:extLst>
          </p:cNvPr>
          <p:cNvSpPr>
            <a:spLocks noGrp="1"/>
          </p:cNvSpPr>
          <p:nvPr>
            <p:ph type="ctrTitle"/>
          </p:nvPr>
        </p:nvSpPr>
        <p:spPr>
          <a:xfrm>
            <a:off x="431801" y="1663700"/>
            <a:ext cx="4114185" cy="787908"/>
          </a:xfrm>
        </p:spPr>
        <p:txBody>
          <a:bodyPr/>
          <a:lstStyle/>
          <a:p>
            <a:r>
              <a:rPr lang="en-GB"/>
              <a:t>Corporate</a:t>
            </a:r>
            <a:br>
              <a:rPr lang="en-GB"/>
            </a:br>
            <a:r>
              <a:rPr lang="en-GB"/>
              <a:t>tax update</a:t>
            </a:r>
          </a:p>
        </p:txBody>
      </p:sp>
      <p:sp>
        <p:nvSpPr>
          <p:cNvPr id="3" name="Text Placeholder 2">
            <a:extLst>
              <a:ext uri="{FF2B5EF4-FFF2-40B4-BE49-F238E27FC236}">
                <a16:creationId xmlns:a16="http://schemas.microsoft.com/office/drawing/2014/main" id="{F3AEEFDD-0978-1536-343C-9EFA776B6F8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36188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19011" y="1075890"/>
            <a:ext cx="10415072" cy="4631799"/>
          </a:xfrm>
        </p:spPr>
        <p:txBody>
          <a:bodyPr vert="horz" lIns="0" tIns="0" rIns="0" bIns="0" rtlCol="0" anchor="t">
            <a:noAutofit/>
          </a:bodyPr>
          <a:lstStyle/>
          <a:p>
            <a:pPr marL="0" lvl="2" indent="0" fontAlgn="base">
              <a:buNone/>
            </a:pPr>
            <a:endParaRPr lang="en-GB" sz="1600" b="1">
              <a:solidFill>
                <a:schemeClr val="tx2"/>
              </a:solidFill>
            </a:endParaRPr>
          </a:p>
          <a:p>
            <a:pPr marL="0" lvl="2" indent="0" fontAlgn="base">
              <a:buNone/>
            </a:pPr>
            <a:endParaRPr lang="en-GB" sz="1600" b="1">
              <a:solidFill>
                <a:schemeClr val="tx2"/>
              </a:solidFill>
            </a:endParaRPr>
          </a:p>
          <a:p>
            <a:pPr marL="262890" lvl="2" indent="-262890" fontAlgn="base">
              <a:tabLst>
                <a:tab pos="457200" algn="l"/>
              </a:tabLst>
            </a:pPr>
            <a:r>
              <a:rPr lang="en-GB" sz="1600"/>
              <a:t>Overview on corporation tax - James Welch</a:t>
            </a:r>
          </a:p>
          <a:p>
            <a:pPr marL="262890" lvl="2" indent="-262890">
              <a:tabLst>
                <a:tab pos="457200" algn="l"/>
              </a:tabLst>
            </a:pPr>
            <a:endParaRPr lang="en-GB" sz="1600"/>
          </a:p>
          <a:p>
            <a:pPr marL="262890" lvl="2" indent="-262890">
              <a:tabLst>
                <a:tab pos="457200" algn="l"/>
              </a:tabLst>
            </a:pPr>
            <a:r>
              <a:rPr lang="en-GB" sz="1600"/>
              <a:t>Governance – Natasha Patel</a:t>
            </a:r>
            <a:endParaRPr lang="en-GB"/>
          </a:p>
          <a:p>
            <a:pPr marL="262890" lvl="2" indent="-262890">
              <a:buClr>
                <a:srgbClr val="ED1A3B"/>
              </a:buClr>
              <a:tabLst>
                <a:tab pos="457200" algn="l"/>
              </a:tabLst>
            </a:pPr>
            <a:endParaRPr lang="en-GB" sz="1600"/>
          </a:p>
          <a:p>
            <a:pPr marL="262890" lvl="2" indent="-262890">
              <a:buClr>
                <a:srgbClr val="ED1A3B"/>
              </a:buClr>
              <a:tabLst>
                <a:tab pos="457200" algn="l"/>
              </a:tabLst>
            </a:pPr>
            <a:r>
              <a:rPr lang="en-GB" sz="1600"/>
              <a:t>Employment tax – Jacqui Roberts</a:t>
            </a:r>
          </a:p>
          <a:p>
            <a:pPr marL="262890" lvl="2" indent="-262890">
              <a:buClr>
                <a:srgbClr val="ED1A3B"/>
              </a:buClr>
              <a:tabLst>
                <a:tab pos="457200" algn="l"/>
              </a:tabLst>
            </a:pPr>
            <a:endParaRPr lang="en-GB" sz="1600"/>
          </a:p>
          <a:p>
            <a:pPr marL="262890" lvl="2" indent="-262890">
              <a:buClr>
                <a:srgbClr val="ED1A3B"/>
              </a:buClr>
              <a:tabLst>
                <a:tab pos="457200" algn="l"/>
              </a:tabLst>
            </a:pPr>
            <a:r>
              <a:rPr lang="en-GB" sz="1600"/>
              <a:t>VAT – Martyne Pearson </a:t>
            </a:r>
          </a:p>
          <a:p>
            <a:pPr marL="262890" lvl="2" indent="-262890">
              <a:buClr>
                <a:srgbClr val="ED1A3B"/>
              </a:buClr>
              <a:tabLst>
                <a:tab pos="457200" algn="l"/>
              </a:tabLst>
            </a:pPr>
            <a:endParaRPr lang="en-GB" sz="1600"/>
          </a:p>
          <a:p>
            <a:pPr marL="262890" lvl="2" indent="-262890">
              <a:buClr>
                <a:srgbClr val="ED1A3B"/>
              </a:buClr>
              <a:tabLst>
                <a:tab pos="457200" algn="l"/>
              </a:tabLst>
            </a:pPr>
            <a:endParaRPr lang="en-GB" sz="1600"/>
          </a:p>
          <a:p>
            <a:pPr marL="262890" lvl="3" indent="0" fontAlgn="base">
              <a:buClr>
                <a:srgbClr val="404040"/>
              </a:buClr>
              <a:buNone/>
              <a:tabLst>
                <a:tab pos="457200" algn="l"/>
              </a:tabLst>
            </a:pPr>
            <a:endParaRPr lang="en-GB" sz="1600"/>
          </a:p>
          <a:p>
            <a:pPr marL="802640" lvl="4" indent="-264795">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0" lvl="2" indent="0" fontAlgn="base">
              <a:buNone/>
              <a:tabLst>
                <a:tab pos="457200" algn="l"/>
              </a:tabLst>
            </a:pPr>
            <a:endParaRPr lang="en-GB" sz="1600"/>
          </a:p>
          <a:p>
            <a:pPr marL="262890" lvl="2" indent="-262890" fontAlgn="base">
              <a:tabLst>
                <a:tab pos="457200" algn="l"/>
              </a:tabLst>
            </a:pPr>
            <a:endParaRPr lang="en-GB" sz="1600"/>
          </a:p>
        </p:txBody>
      </p:sp>
      <p:sp>
        <p:nvSpPr>
          <p:cNvPr id="5" name="Title 4">
            <a:extLst>
              <a:ext uri="{FF2B5EF4-FFF2-40B4-BE49-F238E27FC236}">
                <a16:creationId xmlns:a16="http://schemas.microsoft.com/office/drawing/2014/main" id="{BFE9D290-7E03-BB95-9634-5FF98779C9ED}"/>
              </a:ext>
            </a:extLst>
          </p:cNvPr>
          <p:cNvSpPr>
            <a:spLocks noGrp="1"/>
          </p:cNvSpPr>
          <p:nvPr>
            <p:ph type="title"/>
          </p:nvPr>
        </p:nvSpPr>
        <p:spPr/>
        <p:txBody>
          <a:bodyPr/>
          <a:lstStyle/>
          <a:p>
            <a:r>
              <a:rPr lang="en-GB" sz="2250"/>
              <a:t>Tax agenda</a:t>
            </a:r>
            <a:endParaRPr lang="en-GB"/>
          </a:p>
        </p:txBody>
      </p:sp>
    </p:spTree>
    <p:extLst>
      <p:ext uri="{BB962C8B-B14F-4D97-AF65-F5344CB8AC3E}">
        <p14:creationId xmlns:p14="http://schemas.microsoft.com/office/powerpoint/2010/main" val="272460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Current corporation tax landscape</a:t>
            </a:r>
          </a:p>
        </p:txBody>
      </p:sp>
      <p:sp>
        <p:nvSpPr>
          <p:cNvPr id="3" name="Text Placeholder 2"/>
          <p:cNvSpPr>
            <a:spLocks noGrp="1"/>
          </p:cNvSpPr>
          <p:nvPr>
            <p:ph type="body" sz="quarter" idx="13"/>
          </p:nvPr>
        </p:nvSpPr>
        <p:spPr>
          <a:xfrm>
            <a:off x="619011" y="1075890"/>
            <a:ext cx="10415072" cy="4631799"/>
          </a:xfrm>
        </p:spPr>
        <p:txBody>
          <a:bodyPr vert="horz" lIns="0" tIns="0" rIns="0" bIns="0" rtlCol="0" anchor="t">
            <a:noAutofit/>
          </a:bodyPr>
          <a:lstStyle/>
          <a:p>
            <a:pPr marL="0" lvl="2" indent="0" fontAlgn="base">
              <a:buNone/>
            </a:pPr>
            <a:endParaRPr lang="en-GB" sz="1600" b="1">
              <a:solidFill>
                <a:schemeClr val="tx2"/>
              </a:solidFill>
            </a:endParaRPr>
          </a:p>
          <a:p>
            <a:pPr marL="0" lvl="2" indent="0" fontAlgn="base">
              <a:buNone/>
            </a:pPr>
            <a:endParaRPr lang="en-GB" sz="1600" b="1">
              <a:solidFill>
                <a:schemeClr val="tx2"/>
              </a:solidFill>
            </a:endParaRPr>
          </a:p>
          <a:p>
            <a:pPr marL="262890" lvl="2" indent="-262890" fontAlgn="base">
              <a:tabLst>
                <a:tab pos="457200" algn="l"/>
              </a:tabLst>
            </a:pPr>
            <a:r>
              <a:rPr lang="en-GB" sz="1600"/>
              <a:t>Corporation tax rates now at 25% effective from 1 April 2023. </a:t>
            </a:r>
          </a:p>
          <a:p>
            <a:pPr marL="262890" lvl="3" indent="0" fontAlgn="base">
              <a:buClr>
                <a:srgbClr val="404040"/>
              </a:buClr>
              <a:buNone/>
              <a:tabLst>
                <a:tab pos="457200" algn="l"/>
              </a:tabLst>
            </a:pPr>
            <a:endParaRPr lang="en-GB" sz="1600"/>
          </a:p>
          <a:p>
            <a:pPr marL="262890" lvl="2" indent="-262890" fontAlgn="base">
              <a:tabLst>
                <a:tab pos="457200" algn="l"/>
              </a:tabLst>
            </a:pPr>
            <a:r>
              <a:rPr lang="en-GB" sz="1600"/>
              <a:t>Important to maximise statutory reliefs</a:t>
            </a:r>
          </a:p>
          <a:p>
            <a:pPr marL="262890" lvl="2" indent="-262890">
              <a:tabLst>
                <a:tab pos="457200" algn="l"/>
              </a:tabLst>
            </a:pPr>
            <a:endParaRPr lang="en-GB" sz="1600"/>
          </a:p>
          <a:p>
            <a:pPr marL="537845" lvl="3" indent="-274320">
              <a:tabLst>
                <a:tab pos="457200" algn="l"/>
              </a:tabLst>
            </a:pPr>
            <a:r>
              <a:rPr lang="en-GB" sz="1600"/>
              <a:t>Interest relief – many restrictions to consider</a:t>
            </a:r>
          </a:p>
          <a:p>
            <a:pPr marL="802640" lvl="4" indent="-264795">
              <a:buFont typeface="Trebuchet MS" panose="05040102010807070707" pitchFamily="18" charset="2"/>
              <a:buChar char="–"/>
              <a:tabLst>
                <a:tab pos="457200" algn="l"/>
              </a:tabLst>
            </a:pPr>
            <a:r>
              <a:rPr lang="en-GB" sz="1600"/>
              <a:t>Anti-hybrid rules, </a:t>
            </a:r>
          </a:p>
          <a:p>
            <a:pPr marL="802640" lvl="4" indent="-264795">
              <a:buFont typeface="Trebuchet MS" panose="05040102010807070707" pitchFamily="18" charset="2"/>
              <a:buChar char="–"/>
              <a:tabLst>
                <a:tab pos="457200" algn="l"/>
              </a:tabLst>
            </a:pPr>
            <a:r>
              <a:rPr lang="en-GB" sz="1600"/>
              <a:t>Corporate interest restriction,</a:t>
            </a:r>
            <a:endParaRPr lang="en-GB"/>
          </a:p>
          <a:p>
            <a:pPr marL="802640" lvl="4" indent="-264795">
              <a:buFont typeface="Trebuchet MS" panose="05040102010807070707" pitchFamily="18" charset="2"/>
              <a:buChar char="–"/>
              <a:tabLst>
                <a:tab pos="457200" algn="l"/>
              </a:tabLst>
            </a:pPr>
            <a:r>
              <a:rPr lang="en-GB" sz="1600"/>
              <a:t>Transfer pricing, </a:t>
            </a:r>
          </a:p>
          <a:p>
            <a:pPr marL="802640" lvl="4" indent="-264795">
              <a:buFont typeface="Trebuchet MS" panose="05040102010807070707" pitchFamily="18" charset="2"/>
              <a:buChar char="–"/>
              <a:tabLst>
                <a:tab pos="457200" algn="l"/>
              </a:tabLst>
            </a:pPr>
            <a:r>
              <a:rPr lang="en-GB" sz="1600"/>
              <a:t>anti-avoidance rules</a:t>
            </a: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0" lvl="2" indent="0" fontAlgn="base">
              <a:buNone/>
              <a:tabLst>
                <a:tab pos="457200" algn="l"/>
              </a:tabLst>
            </a:pPr>
            <a:endParaRPr lang="en-GB" sz="1600"/>
          </a:p>
          <a:p>
            <a:pPr marL="262890" lvl="2" indent="-262890" fontAlgn="base">
              <a:tabLst>
                <a:tab pos="457200" algn="l"/>
              </a:tabLst>
            </a:pPr>
            <a:endParaRPr lang="en-GB" sz="1600"/>
          </a:p>
        </p:txBody>
      </p:sp>
    </p:spTree>
    <p:extLst>
      <p:ext uri="{BB962C8B-B14F-4D97-AF65-F5344CB8AC3E}">
        <p14:creationId xmlns:p14="http://schemas.microsoft.com/office/powerpoint/2010/main" val="189579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EED8-F26E-3F31-4412-D5119EAEFDA8}"/>
              </a:ext>
            </a:extLst>
          </p:cNvPr>
          <p:cNvSpPr>
            <a:spLocks noGrp="1"/>
          </p:cNvSpPr>
          <p:nvPr>
            <p:ph type="title"/>
          </p:nvPr>
        </p:nvSpPr>
        <p:spPr>
          <a:xfrm>
            <a:off x="609963" y="796739"/>
            <a:ext cx="10963026" cy="553998"/>
          </a:xfrm>
        </p:spPr>
        <p:txBody>
          <a:bodyPr/>
          <a:lstStyle/>
          <a:p>
            <a:r>
              <a:rPr lang="en-GB" sz="2250"/>
              <a:t>Capital allowances – Goodbye super deduction hello full expensing</a:t>
            </a:r>
          </a:p>
          <a:p>
            <a:endParaRPr lang="en-GB" sz="2250"/>
          </a:p>
        </p:txBody>
      </p:sp>
      <p:sp>
        <p:nvSpPr>
          <p:cNvPr id="3" name="Text Placeholder 2">
            <a:extLst>
              <a:ext uri="{FF2B5EF4-FFF2-40B4-BE49-F238E27FC236}">
                <a16:creationId xmlns:a16="http://schemas.microsoft.com/office/drawing/2014/main" id="{1CB3D3C5-4F57-1C0C-92E3-C22C61D06E67}"/>
              </a:ext>
            </a:extLst>
          </p:cNvPr>
          <p:cNvSpPr>
            <a:spLocks noGrp="1"/>
          </p:cNvSpPr>
          <p:nvPr>
            <p:ph type="body" sz="quarter" idx="13"/>
          </p:nvPr>
        </p:nvSpPr>
        <p:spPr/>
        <p:txBody>
          <a:bodyPr vert="horz" lIns="0" tIns="0" rIns="0" bIns="0" rtlCol="0" anchor="t">
            <a:noAutofit/>
          </a:bodyPr>
          <a:lstStyle/>
          <a:p>
            <a:pPr marL="262890" lvl="2" indent="-262890" fontAlgn="base">
              <a:lnSpc>
                <a:spcPct val="200000"/>
              </a:lnSpc>
              <a:tabLst>
                <a:tab pos="457200" algn="l"/>
              </a:tabLst>
            </a:pPr>
            <a:r>
              <a:rPr lang="en-GB" sz="1600">
                <a:sym typeface="Wingdings 3"/>
              </a:rPr>
              <a:t>Super</a:t>
            </a:r>
            <a:r>
              <a:rPr lang="en-GB" sz="1600"/>
              <a:t>-deduction (130%) and Special rate allowance (50%) ends on 31 March 2023</a:t>
            </a:r>
            <a:endParaRPr lang="en-US" sz="1600"/>
          </a:p>
          <a:p>
            <a:pPr marL="262890" lvl="2" indent="-262890" fontAlgn="base">
              <a:lnSpc>
                <a:spcPct val="200000"/>
              </a:lnSpc>
              <a:tabLst>
                <a:tab pos="457200" algn="l"/>
              </a:tabLst>
            </a:pPr>
            <a:r>
              <a:rPr lang="en-GB" sz="1600">
                <a:sym typeface="Wingdings 3"/>
              </a:rPr>
              <a:t>Main</a:t>
            </a:r>
            <a:r>
              <a:rPr lang="en-GB" sz="1600"/>
              <a:t> Pool - Full expensing for qualifying expenditure from 1 April 2023 for 3 years</a:t>
            </a:r>
          </a:p>
          <a:p>
            <a:pPr marL="262890" lvl="2" indent="-262890" fontAlgn="base">
              <a:lnSpc>
                <a:spcPct val="200000"/>
              </a:lnSpc>
              <a:tabLst>
                <a:tab pos="457200" algn="l"/>
              </a:tabLst>
            </a:pPr>
            <a:r>
              <a:rPr lang="en-GB" sz="1600">
                <a:sym typeface="Wingdings 3"/>
              </a:rPr>
              <a:t>Special</a:t>
            </a:r>
            <a:r>
              <a:rPr lang="en-GB" sz="1600"/>
              <a:t> Rate Pool - 50% first year allowance from 1 April 2023 for 3 years</a:t>
            </a:r>
          </a:p>
          <a:p>
            <a:pPr marL="262890" lvl="2" indent="-262890" fontAlgn="base">
              <a:lnSpc>
                <a:spcPct val="200000"/>
              </a:lnSpc>
              <a:tabLst>
                <a:tab pos="457200" algn="l"/>
              </a:tabLst>
            </a:pPr>
            <a:r>
              <a:rPr lang="en-GB" sz="1600">
                <a:sym typeface="Wingdings 3"/>
              </a:rPr>
              <a:t>Amount</a:t>
            </a:r>
            <a:r>
              <a:rPr lang="en-GB" sz="1600"/>
              <a:t> of expenditure that can qualify is uncapped</a:t>
            </a:r>
          </a:p>
          <a:p>
            <a:pPr marL="262890" lvl="2" indent="-262890" fontAlgn="base">
              <a:lnSpc>
                <a:spcPct val="200000"/>
              </a:lnSpc>
              <a:tabLst>
                <a:tab pos="457200" algn="l"/>
              </a:tabLst>
            </a:pPr>
            <a:r>
              <a:rPr lang="en-GB" sz="1600">
                <a:sym typeface="Wingdings 3"/>
              </a:rPr>
              <a:t>Expenditure</a:t>
            </a:r>
            <a:r>
              <a:rPr lang="en-GB" sz="1600"/>
              <a:t> on new and unused plant and machinery</a:t>
            </a:r>
          </a:p>
          <a:p>
            <a:pPr marL="262890" lvl="2" indent="-262890" fontAlgn="base">
              <a:lnSpc>
                <a:spcPct val="200000"/>
              </a:lnSpc>
              <a:tabLst>
                <a:tab pos="457200" algn="l"/>
              </a:tabLst>
            </a:pPr>
            <a:r>
              <a:rPr lang="en-GB" sz="1600">
                <a:sym typeface="Wingdings 3"/>
              </a:rPr>
              <a:t>FYAs</a:t>
            </a:r>
            <a:r>
              <a:rPr lang="en-GB" sz="1600"/>
              <a:t> are optional therefore full expensing not automatic and will need to be claimed</a:t>
            </a:r>
          </a:p>
          <a:p>
            <a:pPr marL="262890" lvl="2" indent="-262890" fontAlgn="base">
              <a:lnSpc>
                <a:spcPct val="200000"/>
              </a:lnSpc>
              <a:tabLst>
                <a:tab pos="457200" algn="l"/>
              </a:tabLst>
            </a:pPr>
            <a:r>
              <a:rPr lang="en-GB" sz="1600"/>
              <a:t>Full detailed records needed to ensure correct treatment when sold</a:t>
            </a:r>
          </a:p>
          <a:p>
            <a:endParaRPr lang="en-GB" sz="1600">
              <a:solidFill>
                <a:srgbClr val="404040"/>
              </a:solidFill>
            </a:endParaRPr>
          </a:p>
          <a:p>
            <a:endParaRPr lang="en-GB" sz="1600"/>
          </a:p>
        </p:txBody>
      </p:sp>
    </p:spTree>
    <p:extLst>
      <p:ext uri="{BB962C8B-B14F-4D97-AF65-F5344CB8AC3E}">
        <p14:creationId xmlns:p14="http://schemas.microsoft.com/office/powerpoint/2010/main" val="2885813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250"/>
              <a:t>Tax optimisation</a:t>
            </a:r>
          </a:p>
        </p:txBody>
      </p:sp>
      <p:sp>
        <p:nvSpPr>
          <p:cNvPr id="3" name="Text Placeholder 2"/>
          <p:cNvSpPr>
            <a:spLocks noGrp="1"/>
          </p:cNvSpPr>
          <p:nvPr>
            <p:ph type="body" sz="quarter" idx="13"/>
          </p:nvPr>
        </p:nvSpPr>
        <p:spPr>
          <a:xfrm>
            <a:off x="619011" y="1075890"/>
            <a:ext cx="10415072" cy="4631799"/>
          </a:xfrm>
        </p:spPr>
        <p:txBody>
          <a:bodyPr vert="horz" lIns="0" tIns="0" rIns="0" bIns="0" rtlCol="0" anchor="t">
            <a:noAutofit/>
          </a:bodyPr>
          <a:lstStyle/>
          <a:p>
            <a:pPr marL="0" lvl="2" indent="0" fontAlgn="base">
              <a:buNone/>
            </a:pPr>
            <a:endParaRPr lang="en-GB" sz="1600"/>
          </a:p>
          <a:p>
            <a:pPr marL="0" lvl="2" indent="0">
              <a:buNone/>
            </a:pPr>
            <a:endParaRPr lang="en-GB"/>
          </a:p>
          <a:p>
            <a:pPr marL="262890" lvl="2" indent="-262890" fontAlgn="base"/>
            <a:r>
              <a:rPr lang="en-GB" sz="1600"/>
              <a:t>Pros and cons of grouping companies</a:t>
            </a:r>
          </a:p>
          <a:p>
            <a:pPr marL="262890" lvl="2" indent="-262890"/>
            <a:endParaRPr lang="en-GB" sz="1600"/>
          </a:p>
          <a:p>
            <a:pPr marL="262890" lvl="2" indent="-262890"/>
            <a:r>
              <a:rPr lang="en-GB" sz="1600"/>
              <a:t>Best time to plan for disposal is on acquisition  </a:t>
            </a:r>
          </a:p>
          <a:p>
            <a:pPr marL="262890" lvl="2" indent="-262890"/>
            <a:endParaRPr lang="en-GB" sz="1600"/>
          </a:p>
          <a:p>
            <a:pPr marL="262890" lvl="2" indent="-262890"/>
            <a:r>
              <a:rPr lang="en-GB" sz="1600"/>
              <a:t>Tax planning – commercial motive</a:t>
            </a:r>
          </a:p>
          <a:p>
            <a:pPr marL="262890" lvl="2" indent="-262890">
              <a:buClr>
                <a:srgbClr val="ED1A3B"/>
              </a:buClr>
            </a:pPr>
            <a:endParaRPr lang="en-GB" sz="1600"/>
          </a:p>
          <a:p>
            <a:pPr marL="262890" lvl="2" indent="-262890"/>
            <a:r>
              <a:rPr lang="en-GB" sz="1600"/>
              <a:t>Engagement with HMRC</a:t>
            </a:r>
          </a:p>
          <a:p>
            <a:pPr marL="262890" lvl="2" indent="-262890">
              <a:buClr>
                <a:srgbClr val="ED1A3B"/>
              </a:buClr>
            </a:pPr>
            <a:endParaRPr lang="en-GB" sz="1600"/>
          </a:p>
          <a:p>
            <a:pPr marL="262890" lvl="2" indent="-262890" fontAlgn="base">
              <a:buClr>
                <a:srgbClr val="ED1A3B"/>
              </a:buClr>
            </a:pPr>
            <a:endParaRPr lang="en-GB" sz="1600"/>
          </a:p>
          <a:p>
            <a:pPr marL="262890" lvl="2" indent="-262890" fontAlgn="base">
              <a:buClr>
                <a:srgbClr val="ED1A3B"/>
              </a:buClr>
            </a:pPr>
            <a:endParaRPr lang="en-GB" sz="1600"/>
          </a:p>
          <a:p>
            <a:pPr marL="262890" lvl="3" indent="0" fontAlgn="base">
              <a:buClr>
                <a:srgbClr val="404040"/>
              </a:buClr>
              <a:buNone/>
            </a:pPr>
            <a:endParaRPr lang="en-GB" sz="1600"/>
          </a:p>
          <a:p>
            <a:pPr marL="262890" lvl="2" indent="-262890" fontAlgn="base"/>
            <a:endParaRPr lang="en-GB" sz="1600"/>
          </a:p>
          <a:p>
            <a:pPr marL="537845" lvl="3" indent="-274320" fontAlgn="base">
              <a:buClr>
                <a:srgbClr val="404040"/>
              </a:buClr>
            </a:pPr>
            <a:endParaRPr lang="en-GB" sz="1600"/>
          </a:p>
          <a:p>
            <a:pPr marL="262890" lvl="2" indent="-262890" fontAlgn="base"/>
            <a:endParaRPr lang="en-GB" sz="1600"/>
          </a:p>
          <a:p>
            <a:pPr marL="0" lvl="2" indent="0" fontAlgn="base">
              <a:buNone/>
            </a:pPr>
            <a:endParaRPr lang="en-GB" sz="1600"/>
          </a:p>
        </p:txBody>
      </p:sp>
    </p:spTree>
    <p:extLst>
      <p:ext uri="{BB962C8B-B14F-4D97-AF65-F5344CB8AC3E}">
        <p14:creationId xmlns:p14="http://schemas.microsoft.com/office/powerpoint/2010/main" val="3355848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561FAA-0267-48D6-8771-8FECB72C7144}"/>
              </a:ext>
            </a:extLst>
          </p:cNvPr>
          <p:cNvSpPr>
            <a:spLocks noGrp="1"/>
          </p:cNvSpPr>
          <p:nvPr>
            <p:ph type="subTitle" idx="1"/>
          </p:nvPr>
        </p:nvSpPr>
        <p:spPr>
          <a:xfrm>
            <a:off x="431800" y="2544833"/>
            <a:ext cx="4114800" cy="307777"/>
          </a:xfrm>
        </p:spPr>
        <p:txBody>
          <a:bodyPr/>
          <a:lstStyle/>
          <a:p>
            <a:r>
              <a:rPr lang="en-GB" dirty="0"/>
              <a:t>Natasha Patel</a:t>
            </a:r>
            <a:br>
              <a:rPr lang="en-GB" dirty="0"/>
            </a:br>
            <a:r>
              <a:rPr lang="en-GB" dirty="0"/>
              <a:t>Tax Director</a:t>
            </a:r>
            <a:endParaRPr lang="en-US" dirty="0"/>
          </a:p>
        </p:txBody>
      </p:sp>
      <p:sp>
        <p:nvSpPr>
          <p:cNvPr id="2" name="Title 1"/>
          <p:cNvSpPr>
            <a:spLocks noGrp="1"/>
          </p:cNvSpPr>
          <p:nvPr>
            <p:ph type="ctrTitle"/>
          </p:nvPr>
        </p:nvSpPr>
        <p:spPr>
          <a:xfrm>
            <a:off x="431801" y="1663700"/>
            <a:ext cx="4114185" cy="787908"/>
          </a:xfrm>
        </p:spPr>
        <p:txBody>
          <a:bodyPr/>
          <a:lstStyle/>
          <a:p>
            <a:r>
              <a:rPr lang="en-GB"/>
              <a:t>Tax governance</a:t>
            </a:r>
          </a:p>
        </p:txBody>
      </p:sp>
      <p:pic>
        <p:nvPicPr>
          <p:cNvPr id="5" name="Picture 4" descr="A picture containing text, clipart&#10;&#10;Description automatically generated">
            <a:extLst>
              <a:ext uri="{FF2B5EF4-FFF2-40B4-BE49-F238E27FC236}">
                <a16:creationId xmlns:a16="http://schemas.microsoft.com/office/drawing/2014/main" id="{8CB28DC1-C916-45E5-A3F3-BD1A3507122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93300" y="600058"/>
            <a:ext cx="1855788" cy="557248"/>
          </a:xfrm>
          <a:prstGeom prst="rect">
            <a:avLst/>
          </a:prstGeom>
        </p:spPr>
      </p:pic>
      <p:sp>
        <p:nvSpPr>
          <p:cNvPr id="7" name="Text Placeholder 6">
            <a:extLst>
              <a:ext uri="{FF2B5EF4-FFF2-40B4-BE49-F238E27FC236}">
                <a16:creationId xmlns:a16="http://schemas.microsoft.com/office/drawing/2014/main" id="{6534DBA2-9F41-5DC0-0AE9-C74B29CF4419}"/>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90288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19011" y="1075890"/>
            <a:ext cx="10415072" cy="4631799"/>
          </a:xfrm>
        </p:spPr>
        <p:txBody>
          <a:bodyPr vert="horz" lIns="0" tIns="0" rIns="0" bIns="0" rtlCol="0" anchor="t">
            <a:noAutofit/>
          </a:bodyPr>
          <a:lstStyle/>
          <a:p>
            <a:pPr marL="0" lvl="2" indent="0" fontAlgn="base">
              <a:buNone/>
            </a:pPr>
            <a:endParaRPr lang="en-GB" sz="1600" b="1">
              <a:solidFill>
                <a:schemeClr val="tx2"/>
              </a:solidFill>
            </a:endParaRPr>
          </a:p>
          <a:p>
            <a:pPr marL="0" lvl="2" indent="0" fontAlgn="base">
              <a:buNone/>
            </a:pPr>
            <a:endParaRPr lang="en-GB" sz="1600" b="1">
              <a:solidFill>
                <a:schemeClr val="tx2"/>
              </a:solidFill>
            </a:endParaRPr>
          </a:p>
          <a:p>
            <a:pPr marL="262890" lvl="2" indent="-262890" fontAlgn="base">
              <a:tabLst>
                <a:tab pos="457200" algn="l"/>
              </a:tabLst>
            </a:pPr>
            <a:r>
              <a:rPr lang="en-GB" sz="1600"/>
              <a:t>SAO update</a:t>
            </a:r>
          </a:p>
          <a:p>
            <a:pPr marL="537845" lvl="3" indent="-274320">
              <a:tabLst>
                <a:tab pos="457200" algn="l"/>
              </a:tabLst>
            </a:pPr>
            <a:r>
              <a:rPr lang="en-GB" sz="1600"/>
              <a:t>Business Risk Review </a:t>
            </a:r>
          </a:p>
          <a:p>
            <a:pPr marL="537845" lvl="3" indent="-274320">
              <a:buClr>
                <a:srgbClr val="404040"/>
              </a:buClr>
              <a:tabLst>
                <a:tab pos="457200" algn="l"/>
              </a:tabLst>
            </a:pPr>
            <a:r>
              <a:rPr lang="en-GB" sz="1600"/>
              <a:t>CCM application process</a:t>
            </a:r>
          </a:p>
          <a:p>
            <a:pPr marL="262890" lvl="2" indent="-262890">
              <a:tabLst>
                <a:tab pos="457200" algn="l"/>
              </a:tabLst>
            </a:pPr>
            <a:endParaRPr lang="en-GB" sz="1600"/>
          </a:p>
          <a:p>
            <a:pPr marL="262890" lvl="2" indent="-262890">
              <a:tabLst>
                <a:tab pos="457200" algn="l"/>
              </a:tabLst>
            </a:pPr>
            <a:r>
              <a:rPr lang="en-GB" sz="1600"/>
              <a:t>CCO </a:t>
            </a:r>
          </a:p>
          <a:p>
            <a:pPr marL="537845" lvl="3" indent="-274320">
              <a:tabLst>
                <a:tab pos="457200" algn="l"/>
              </a:tabLst>
            </a:pPr>
            <a:r>
              <a:rPr lang="en-GB" sz="1600"/>
              <a:t>main areas of focus for Hotel clients </a:t>
            </a:r>
            <a:endParaRPr lang="en-GB"/>
          </a:p>
          <a:p>
            <a:pPr marL="537845" lvl="3" indent="-274320">
              <a:buClr>
                <a:srgbClr val="404040"/>
              </a:buClr>
              <a:tabLst>
                <a:tab pos="457200" algn="l"/>
              </a:tabLst>
            </a:pPr>
            <a:r>
              <a:rPr lang="en-GB" sz="1600"/>
              <a:t>HMRC investigations</a:t>
            </a:r>
          </a:p>
          <a:p>
            <a:pPr marL="262890" lvl="2" indent="-262890">
              <a:buClr>
                <a:srgbClr val="ED1A3B"/>
              </a:buClr>
              <a:tabLst>
                <a:tab pos="457200" algn="l"/>
              </a:tabLst>
            </a:pPr>
            <a:endParaRPr lang="en-GB" sz="1600"/>
          </a:p>
          <a:p>
            <a:pPr marL="262890" lvl="2" indent="-262890">
              <a:buClr>
                <a:srgbClr val="ED1A3B"/>
              </a:buClr>
              <a:tabLst>
                <a:tab pos="457200" algn="l"/>
              </a:tabLst>
            </a:pPr>
            <a:r>
              <a:rPr lang="en-GB" sz="1600"/>
              <a:t>Responsible tax </a:t>
            </a:r>
          </a:p>
          <a:p>
            <a:pPr marL="560705" lvl="3" indent="-285750">
              <a:buClr>
                <a:srgbClr val="404040"/>
              </a:buClr>
              <a:buFont typeface="Calibri" panose="05040102010807070707" pitchFamily="18" charset="2"/>
              <a:buChar char="-"/>
              <a:tabLst>
                <a:tab pos="457200" algn="l"/>
              </a:tabLst>
            </a:pPr>
            <a:r>
              <a:rPr lang="en-GB" sz="1600"/>
              <a:t>Building this into your ESG agenda </a:t>
            </a:r>
          </a:p>
          <a:p>
            <a:pPr marL="537845" lvl="3" indent="-262890">
              <a:buClr>
                <a:srgbClr val="404040"/>
              </a:buClr>
              <a:buFont typeface="Trebuchet MS" panose="05040102010807070707" pitchFamily="18" charset="2"/>
              <a:buChar char="–"/>
              <a:tabLst>
                <a:tab pos="457200" algn="l"/>
              </a:tabLst>
            </a:pPr>
            <a:endParaRPr lang="en-GB" sz="1600"/>
          </a:p>
          <a:p>
            <a:pPr marL="537845" lvl="3" indent="-274320">
              <a:buClr>
                <a:srgbClr val="404040"/>
              </a:buClr>
              <a:tabLst>
                <a:tab pos="457200" algn="l"/>
              </a:tabLst>
            </a:pPr>
            <a:endParaRPr lang="en-GB" sz="1600"/>
          </a:p>
          <a:p>
            <a:pPr marL="285750" lvl="2" indent="-285750">
              <a:buClr>
                <a:srgbClr val="ED1A3B"/>
              </a:buClr>
              <a:buFont typeface="Calibri" panose="05040102010807070707" pitchFamily="18" charset="2"/>
              <a:buChar char="-"/>
              <a:tabLst>
                <a:tab pos="457200" algn="l"/>
              </a:tabLst>
            </a:pPr>
            <a:endParaRPr lang="en-GB"/>
          </a:p>
          <a:p>
            <a:pPr marL="262890" lvl="2" indent="-262890">
              <a:buClr>
                <a:srgbClr val="ED1A3B"/>
              </a:buClr>
              <a:tabLst>
                <a:tab pos="457200" algn="l"/>
              </a:tabLst>
            </a:pPr>
            <a:endParaRPr lang="en-GB" sz="1600"/>
          </a:p>
          <a:p>
            <a:pPr marL="262890" lvl="2" indent="-262890">
              <a:buClr>
                <a:srgbClr val="ED1A3B"/>
              </a:buClr>
              <a:tabLst>
                <a:tab pos="457200" algn="l"/>
              </a:tabLst>
            </a:pPr>
            <a:endParaRPr lang="en-GB" sz="1600"/>
          </a:p>
          <a:p>
            <a:pPr marL="262890" lvl="3" indent="0" fontAlgn="base">
              <a:buClr>
                <a:srgbClr val="404040"/>
              </a:buClr>
              <a:buNone/>
              <a:tabLst>
                <a:tab pos="457200" algn="l"/>
              </a:tabLst>
            </a:pPr>
            <a:endParaRPr lang="en-GB" sz="1600"/>
          </a:p>
          <a:p>
            <a:pPr marL="802640" lvl="4" indent="-264795">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0" lvl="2" indent="0" fontAlgn="base">
              <a:buNone/>
              <a:tabLst>
                <a:tab pos="457200" algn="l"/>
              </a:tabLst>
            </a:pPr>
            <a:endParaRPr lang="en-GB" sz="1600"/>
          </a:p>
          <a:p>
            <a:pPr marL="262890" lvl="2" indent="-262890" fontAlgn="base">
              <a:tabLst>
                <a:tab pos="457200" algn="l"/>
              </a:tabLst>
            </a:pPr>
            <a:endParaRPr lang="en-GB" sz="1600"/>
          </a:p>
        </p:txBody>
      </p:sp>
      <p:sp>
        <p:nvSpPr>
          <p:cNvPr id="5" name="Title 4">
            <a:extLst>
              <a:ext uri="{FF2B5EF4-FFF2-40B4-BE49-F238E27FC236}">
                <a16:creationId xmlns:a16="http://schemas.microsoft.com/office/drawing/2014/main" id="{BFE9D290-7E03-BB95-9634-5FF98779C9ED}"/>
              </a:ext>
            </a:extLst>
          </p:cNvPr>
          <p:cNvSpPr>
            <a:spLocks noGrp="1"/>
          </p:cNvSpPr>
          <p:nvPr>
            <p:ph type="title"/>
          </p:nvPr>
        </p:nvSpPr>
        <p:spPr/>
        <p:txBody>
          <a:bodyPr/>
          <a:lstStyle/>
          <a:p>
            <a:r>
              <a:rPr lang="en-GB" sz="2250"/>
              <a:t>Tax GOVERNANCE</a:t>
            </a:r>
            <a:endParaRPr lang="en-GB"/>
          </a:p>
        </p:txBody>
      </p:sp>
    </p:spTree>
    <p:extLst>
      <p:ext uri="{BB962C8B-B14F-4D97-AF65-F5344CB8AC3E}">
        <p14:creationId xmlns:p14="http://schemas.microsoft.com/office/powerpoint/2010/main" val="224279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DBBE16D-53F4-4281-82B3-26A37D7E36C2}"/>
              </a:ext>
            </a:extLst>
          </p:cNvPr>
          <p:cNvSpPr>
            <a:spLocks noGrp="1"/>
          </p:cNvSpPr>
          <p:nvPr>
            <p:ph type="subTitle" idx="1"/>
          </p:nvPr>
        </p:nvSpPr>
        <p:spPr>
          <a:xfrm>
            <a:off x="431800" y="2544833"/>
            <a:ext cx="4437184" cy="307777"/>
          </a:xfrm>
        </p:spPr>
        <p:txBody>
          <a:bodyPr/>
          <a:lstStyle/>
          <a:p>
            <a:r>
              <a:rPr lang="en-GB" dirty="0"/>
              <a:t>Jacqui Roberts</a:t>
            </a:r>
            <a:br>
              <a:rPr lang="en-GB" dirty="0"/>
            </a:br>
            <a:r>
              <a:rPr lang="en-GB" dirty="0"/>
              <a:t>Employment Tax Associate Director</a:t>
            </a:r>
          </a:p>
        </p:txBody>
      </p:sp>
      <p:sp>
        <p:nvSpPr>
          <p:cNvPr id="2" name="Title 1"/>
          <p:cNvSpPr>
            <a:spLocks noGrp="1"/>
          </p:cNvSpPr>
          <p:nvPr>
            <p:ph type="ctrTitle"/>
          </p:nvPr>
        </p:nvSpPr>
        <p:spPr>
          <a:xfrm>
            <a:off x="431801" y="1663700"/>
            <a:ext cx="4114185" cy="787908"/>
          </a:xfrm>
        </p:spPr>
        <p:txBody>
          <a:bodyPr/>
          <a:lstStyle/>
          <a:p>
            <a:r>
              <a:rPr lang="en-GB"/>
              <a:t>Employment </a:t>
            </a:r>
            <a:br>
              <a:rPr lang="en-GB"/>
            </a:br>
            <a:r>
              <a:rPr lang="en-GB"/>
              <a:t>tax update</a:t>
            </a:r>
          </a:p>
        </p:txBody>
      </p:sp>
      <p:sp>
        <p:nvSpPr>
          <p:cNvPr id="7" name="Text Placeholder 6">
            <a:extLst>
              <a:ext uri="{FF2B5EF4-FFF2-40B4-BE49-F238E27FC236}">
                <a16:creationId xmlns:a16="http://schemas.microsoft.com/office/drawing/2014/main" id="{43EA2107-F813-4929-8CE5-C79E7DD420A0}"/>
              </a:ext>
            </a:extLst>
          </p:cNvPr>
          <p:cNvSpPr>
            <a:spLocks noGrp="1"/>
          </p:cNvSpPr>
          <p:nvPr>
            <p:ph type="body" sz="quarter" idx="11"/>
          </p:nvPr>
        </p:nvSpPr>
        <p:spPr>
          <a:xfrm>
            <a:off x="431800" y="4040955"/>
            <a:ext cx="4114186" cy="215444"/>
          </a:xfrm>
        </p:spPr>
        <p:txBody>
          <a:bodyPr/>
          <a:lstStyle/>
          <a:p>
            <a:endParaRPr lang="en-GB"/>
          </a:p>
        </p:txBody>
      </p:sp>
    </p:spTree>
    <p:extLst>
      <p:ext uri="{BB962C8B-B14F-4D97-AF65-F5344CB8AC3E}">
        <p14:creationId xmlns:p14="http://schemas.microsoft.com/office/powerpoint/2010/main" val="3775416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74919" y="1415763"/>
            <a:ext cx="11302047" cy="5078774"/>
          </a:xfrm>
        </p:spPr>
        <p:txBody>
          <a:bodyPr vert="horz" lIns="0" tIns="0" rIns="0" bIns="0" rtlCol="0" anchor="t">
            <a:noAutofit/>
          </a:bodyPr>
          <a:lstStyle/>
          <a:p>
            <a:pPr marL="262890" lvl="2" indent="-262890"/>
            <a:endParaRPr lang="en-GB"/>
          </a:p>
          <a:p>
            <a:pPr marL="262890" lvl="2" indent="-262890"/>
            <a:r>
              <a:rPr lang="en-GB"/>
              <a:t>Employment Bill received Royal Assent 2 May 2023</a:t>
            </a:r>
          </a:p>
          <a:p>
            <a:pPr marL="262890" lvl="2" indent="-262890"/>
            <a:r>
              <a:rPr lang="en-GB"/>
              <a:t>As early as 2024?</a:t>
            </a:r>
          </a:p>
          <a:p>
            <a:pPr marL="262890" lvl="2" indent="-262890"/>
            <a:r>
              <a:rPr lang="en-GB"/>
              <a:t>Expected to affect 2 million workers</a:t>
            </a:r>
          </a:p>
          <a:p>
            <a:pPr marL="537845" lvl="3" indent="-274320"/>
            <a:r>
              <a:rPr lang="en-GB"/>
              <a:t>O</a:t>
            </a:r>
            <a:r>
              <a:rPr lang="en-GB" sz="1400"/>
              <a:t>bligation to pay over 100 % of worker or employer received tips to workers (including agency workers);</a:t>
            </a:r>
          </a:p>
          <a:p>
            <a:pPr marL="537845" lvl="3" indent="-274320"/>
            <a:r>
              <a:rPr lang="en-GB" sz="1400"/>
              <a:t>Tips, service charge (however described) mandatory or discretionary </a:t>
            </a:r>
          </a:p>
          <a:p>
            <a:pPr marL="537845" lvl="3" indent="-274320"/>
            <a:r>
              <a:rPr lang="en-GB" sz="1400"/>
              <a:t>Includes vouchers, stamps, tokens or similar item</a:t>
            </a:r>
          </a:p>
          <a:p>
            <a:pPr marL="537845" lvl="3" indent="-274320"/>
            <a:r>
              <a:rPr lang="en-GB" sz="1400"/>
              <a:t>Casino chips included/bottle of wine excluded </a:t>
            </a:r>
          </a:p>
          <a:p>
            <a:pPr marL="537845" lvl="3" indent="-274320"/>
            <a:r>
              <a:rPr lang="en-GB" sz="1400"/>
              <a:t>Must be distributed fairly between workers at that 'same place of business' </a:t>
            </a:r>
          </a:p>
          <a:p>
            <a:pPr marL="537845" lvl="3" indent="-274320"/>
            <a:r>
              <a:rPr lang="en-GB" sz="1400"/>
              <a:t>Allocation of discretionary tips 'fairly' through a Tronc arrangement are excluded </a:t>
            </a:r>
          </a:p>
          <a:p>
            <a:pPr marL="537845" lvl="3" indent="-274320"/>
            <a:r>
              <a:rPr lang="en-GB" sz="1400"/>
              <a:t>Paid by the end of the month following receipt by the employer </a:t>
            </a:r>
          </a:p>
          <a:p>
            <a:pPr marL="537845" lvl="3" indent="-274320"/>
            <a:r>
              <a:rPr lang="en-GB" sz="1400"/>
              <a:t>Includes agency workers</a:t>
            </a:r>
          </a:p>
          <a:p>
            <a:pPr marL="537845" lvl="3" indent="-274320"/>
            <a:r>
              <a:rPr lang="en-GB" sz="1400"/>
              <a:t>Formal tip policy must be implemented </a:t>
            </a:r>
          </a:p>
          <a:p>
            <a:pPr marL="537845" lvl="3" indent="-274320"/>
            <a:r>
              <a:rPr lang="en-GB" sz="1400"/>
              <a:t>Employees can request details of employer’s policy and employer tips distribution records</a:t>
            </a:r>
            <a:endParaRPr lang="en-GB"/>
          </a:p>
          <a:p>
            <a:pPr marL="537845" lvl="3" indent="-274320"/>
            <a:endParaRPr lang="en-GB" sz="1400"/>
          </a:p>
          <a:p>
            <a:pPr marL="263525" lvl="3" indent="0">
              <a:buNone/>
            </a:pPr>
            <a:endParaRPr lang="en-GB"/>
          </a:p>
          <a:p>
            <a:pPr marL="263525" lvl="3" indent="0">
              <a:buNone/>
            </a:pPr>
            <a:endParaRPr lang="en-GB"/>
          </a:p>
          <a:p>
            <a:pPr marL="537845" lvl="3" indent="-274320"/>
            <a:endParaRPr lang="en-GB" sz="1400"/>
          </a:p>
        </p:txBody>
      </p:sp>
      <p:sp>
        <p:nvSpPr>
          <p:cNvPr id="2" name="Title 1"/>
          <p:cNvSpPr>
            <a:spLocks noGrp="1"/>
          </p:cNvSpPr>
          <p:nvPr>
            <p:ph type="title"/>
          </p:nvPr>
        </p:nvSpPr>
        <p:spPr>
          <a:xfrm>
            <a:off x="447041" y="752475"/>
            <a:ext cx="11302047" cy="320088"/>
          </a:xfrm>
        </p:spPr>
        <p:txBody>
          <a:bodyPr/>
          <a:lstStyle/>
          <a:p>
            <a:r>
              <a:rPr lang="en-GB"/>
              <a:t>Employment tax Matters</a:t>
            </a:r>
          </a:p>
        </p:txBody>
      </p:sp>
      <p:sp>
        <p:nvSpPr>
          <p:cNvPr id="6" name="Text Placeholder 5">
            <a:extLst>
              <a:ext uri="{FF2B5EF4-FFF2-40B4-BE49-F238E27FC236}">
                <a16:creationId xmlns:a16="http://schemas.microsoft.com/office/drawing/2014/main" id="{78C0697E-A87D-4B71-90C2-8486FF2624F8}"/>
              </a:ext>
            </a:extLst>
          </p:cNvPr>
          <p:cNvSpPr>
            <a:spLocks noGrp="1"/>
          </p:cNvSpPr>
          <p:nvPr>
            <p:ph type="body" sz="quarter" idx="14"/>
          </p:nvPr>
        </p:nvSpPr>
        <p:spPr>
          <a:xfrm>
            <a:off x="447041" y="1104345"/>
            <a:ext cx="11302047" cy="221599"/>
          </a:xfrm>
        </p:spPr>
        <p:txBody>
          <a:bodyPr vert="horz" wrap="square" lIns="0" tIns="0" rIns="0" bIns="0" rtlCol="0" anchor="t">
            <a:spAutoFit/>
          </a:bodyPr>
          <a:lstStyle/>
          <a:p>
            <a:r>
              <a:rPr lang="en-GB"/>
              <a:t>Service charge and tips</a:t>
            </a:r>
          </a:p>
        </p:txBody>
      </p:sp>
    </p:spTree>
    <p:extLst>
      <p:ext uri="{BB962C8B-B14F-4D97-AF65-F5344CB8AC3E}">
        <p14:creationId xmlns:p14="http://schemas.microsoft.com/office/powerpoint/2010/main" val="36888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1" name="Picture 40" descr="A group of people discussing something&#10;&#10;Description automatically generated with low confidence">
            <a:extLst>
              <a:ext uri="{FF2B5EF4-FFF2-40B4-BE49-F238E27FC236}">
                <a16:creationId xmlns:a16="http://schemas.microsoft.com/office/drawing/2014/main" id="{2B3DB7F1-9A94-4E17-9A8F-122EE67E9CB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8600" b="57000"/>
          <a:stretch/>
        </p:blipFill>
        <p:spPr>
          <a:xfrm>
            <a:off x="447041" y="4033203"/>
            <a:ext cx="11303754" cy="1808798"/>
          </a:xfrm>
          <a:prstGeom prst="rect">
            <a:avLst/>
          </a:prstGeom>
        </p:spPr>
      </p:pic>
      <p:sp>
        <p:nvSpPr>
          <p:cNvPr id="2" name="Title 1"/>
          <p:cNvSpPr>
            <a:spLocks noGrp="1"/>
          </p:cNvSpPr>
          <p:nvPr>
            <p:ph type="title"/>
          </p:nvPr>
        </p:nvSpPr>
        <p:spPr/>
        <p:txBody>
          <a:bodyPr/>
          <a:lstStyle/>
          <a:p>
            <a:r>
              <a:rPr lang="en-GB"/>
              <a:t>AGENDA </a:t>
            </a:r>
          </a:p>
        </p:txBody>
      </p:sp>
      <p:graphicFrame>
        <p:nvGraphicFramePr>
          <p:cNvPr id="32" name="Table 32">
            <a:extLst>
              <a:ext uri="{FF2B5EF4-FFF2-40B4-BE49-F238E27FC236}">
                <a16:creationId xmlns:a16="http://schemas.microsoft.com/office/drawing/2014/main" id="{DF8A8CAC-DF77-4C4C-A81F-C59E680C6125}"/>
              </a:ext>
            </a:extLst>
          </p:cNvPr>
          <p:cNvGraphicFramePr>
            <a:graphicFrameLocks noGrp="1"/>
          </p:cNvGraphicFramePr>
          <p:nvPr>
            <p:extLst>
              <p:ext uri="{D42A27DB-BD31-4B8C-83A1-F6EECF244321}">
                <p14:modId xmlns:p14="http://schemas.microsoft.com/office/powerpoint/2010/main" val="13830687"/>
              </p:ext>
            </p:extLst>
          </p:nvPr>
        </p:nvGraphicFramePr>
        <p:xfrm>
          <a:off x="447041" y="1808163"/>
          <a:ext cx="11303754" cy="2225040"/>
        </p:xfrm>
        <a:graphic>
          <a:graphicData uri="http://schemas.openxmlformats.org/drawingml/2006/table">
            <a:tbl>
              <a:tblPr>
                <a:tableStyleId>{5C22544A-7EE6-4342-B048-85BDC9FD1C3A}</a:tableStyleId>
              </a:tblPr>
              <a:tblGrid>
                <a:gridCol w="3083559">
                  <a:extLst>
                    <a:ext uri="{9D8B030D-6E8A-4147-A177-3AD203B41FA5}">
                      <a16:colId xmlns:a16="http://schemas.microsoft.com/office/drawing/2014/main" val="2372332589"/>
                    </a:ext>
                  </a:extLst>
                </a:gridCol>
                <a:gridCol w="8220195">
                  <a:extLst>
                    <a:ext uri="{9D8B030D-6E8A-4147-A177-3AD203B41FA5}">
                      <a16:colId xmlns:a16="http://schemas.microsoft.com/office/drawing/2014/main" val="2766941470"/>
                    </a:ext>
                  </a:extLst>
                </a:gridCol>
              </a:tblGrid>
              <a:tr h="370840">
                <a:tc>
                  <a:txBody>
                    <a:bodyPr/>
                    <a:lstStyle/>
                    <a:p>
                      <a:pPr marL="285750" marR="0" lvl="0" indent="-285750" algn="l" defTabSz="914112" rtl="0" eaLnBrk="1" fontAlgn="auto" latinLnBrk="0" hangingPunct="1">
                        <a:lnSpc>
                          <a:spcPct val="100000"/>
                        </a:lnSpc>
                        <a:spcBef>
                          <a:spcPts val="0"/>
                        </a:spcBef>
                        <a:spcAft>
                          <a:spcPts val="0"/>
                        </a:spcAft>
                        <a:buClr>
                          <a:schemeClr val="tx2"/>
                        </a:buClr>
                        <a:buSzPct val="80000"/>
                        <a:buFont typeface="Wingdings 3" panose="05040102010807070707" pitchFamily="18" charset="2"/>
                        <a:buChar char="u"/>
                        <a:tabLst/>
                        <a:defRPr/>
                      </a:pPr>
                      <a:r>
                        <a:rPr lang="en-GB" sz="1600" b="1">
                          <a:solidFill>
                            <a:schemeClr val="bg2"/>
                          </a:solidFill>
                        </a:rPr>
                        <a:t>Welcome</a:t>
                      </a:r>
                    </a:p>
                  </a:txBody>
                  <a:tcPr>
                    <a:lnB w="9525"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lang="en-GB" sz="1600"/>
                        <a:t>Jane Pendlebury</a:t>
                      </a:r>
                    </a:p>
                  </a:txBody>
                  <a:tcPr>
                    <a:lnB w="952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24170751"/>
                  </a:ext>
                </a:extLst>
              </a:tr>
              <a:tr h="370840">
                <a:tc>
                  <a:txBody>
                    <a:bodyPr/>
                    <a:lstStyle/>
                    <a:p>
                      <a:pPr marL="285750" marR="0" lvl="0" indent="-285750" algn="l" defTabSz="914112" rtl="0" eaLnBrk="1" fontAlgn="auto" latinLnBrk="0" hangingPunct="1">
                        <a:lnSpc>
                          <a:spcPct val="100000"/>
                        </a:lnSpc>
                        <a:spcBef>
                          <a:spcPts val="0"/>
                        </a:spcBef>
                        <a:spcAft>
                          <a:spcPts val="0"/>
                        </a:spcAft>
                        <a:buClr>
                          <a:schemeClr val="tx2"/>
                        </a:buClr>
                        <a:buSzPct val="80000"/>
                        <a:buFont typeface="Wingdings 3" panose="05040102010807070707" pitchFamily="18" charset="2"/>
                        <a:buChar char="u"/>
                        <a:tabLst/>
                        <a:defRPr/>
                      </a:pPr>
                      <a:r>
                        <a:rPr lang="en-GB" sz="1600" b="1">
                          <a:solidFill>
                            <a:schemeClr val="bg2"/>
                          </a:solidFill>
                        </a:rPr>
                        <a:t>Industry update</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lang="en-GB" sz="1600"/>
                        <a:t>Mark RA Edwards</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609097720"/>
                  </a:ext>
                </a:extLst>
              </a:tr>
              <a:tr h="370840">
                <a:tc>
                  <a:txBody>
                    <a:bodyPr/>
                    <a:lstStyle/>
                    <a:p>
                      <a:pPr marL="285750" marR="0" lvl="0" indent="-285750" algn="l" defTabSz="914112" rtl="0" eaLnBrk="1" fontAlgn="auto" latinLnBrk="0" hangingPunct="1">
                        <a:lnSpc>
                          <a:spcPct val="100000"/>
                        </a:lnSpc>
                        <a:spcBef>
                          <a:spcPts val="0"/>
                        </a:spcBef>
                        <a:spcAft>
                          <a:spcPts val="0"/>
                        </a:spcAft>
                        <a:buClr>
                          <a:schemeClr val="tx2"/>
                        </a:buClr>
                        <a:buSzPct val="80000"/>
                        <a:buFont typeface="Wingdings 3" panose="05040102010807070707" pitchFamily="18" charset="2"/>
                        <a:buChar char="u"/>
                        <a:tabLst/>
                        <a:defRPr/>
                      </a:pPr>
                      <a:r>
                        <a:rPr lang="en-GB" sz="1600" b="1">
                          <a:solidFill>
                            <a:schemeClr val="bg2"/>
                          </a:solidFill>
                        </a:rPr>
                        <a:t>Tax update</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600"/>
                        <a:t>James D Welch, Natasha Patel, Jacqui Roberts &amp; Martyne Pearson</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175297716"/>
                  </a:ext>
                </a:extLst>
              </a:tr>
              <a:tr h="370840">
                <a:tc>
                  <a:txBody>
                    <a:bodyPr/>
                    <a:lstStyle/>
                    <a:p>
                      <a:pPr marL="285750" marR="0" lvl="0" indent="-285750" algn="l" defTabSz="914112" rtl="0" eaLnBrk="1" fontAlgn="auto" latinLnBrk="0" hangingPunct="1">
                        <a:lnSpc>
                          <a:spcPct val="100000"/>
                        </a:lnSpc>
                        <a:spcBef>
                          <a:spcPts val="0"/>
                        </a:spcBef>
                        <a:spcAft>
                          <a:spcPts val="0"/>
                        </a:spcAft>
                        <a:buClr>
                          <a:schemeClr val="tx2"/>
                        </a:buClr>
                        <a:buSzPct val="80000"/>
                        <a:buFont typeface="Wingdings 3" panose="05040102010807070707" pitchFamily="18" charset="2"/>
                        <a:buChar char="u"/>
                        <a:tabLst/>
                        <a:defRPr/>
                      </a:pPr>
                      <a:r>
                        <a:rPr lang="en-GB" sz="1600" b="1">
                          <a:solidFill>
                            <a:schemeClr val="bg2"/>
                          </a:solidFill>
                        </a:rPr>
                        <a:t>Corporate Governance</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lang="en-GB" sz="1600"/>
                        <a:t>Mark RA Edwards</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73448762"/>
                  </a:ext>
                </a:extLst>
              </a:tr>
              <a:tr h="370840">
                <a:tc>
                  <a:txBody>
                    <a:bodyPr/>
                    <a:lstStyle/>
                    <a:p>
                      <a:pPr marL="285750" marR="0" lvl="0" indent="-285750" algn="l" defTabSz="914112" rtl="0" eaLnBrk="1" fontAlgn="auto" latinLnBrk="0" hangingPunct="1">
                        <a:lnSpc>
                          <a:spcPct val="100000"/>
                        </a:lnSpc>
                        <a:spcBef>
                          <a:spcPts val="0"/>
                        </a:spcBef>
                        <a:spcAft>
                          <a:spcPts val="0"/>
                        </a:spcAft>
                        <a:buClr>
                          <a:schemeClr val="tx2"/>
                        </a:buClr>
                        <a:buSzPct val="80000"/>
                        <a:buFont typeface="Wingdings 3" panose="05040102010807070707" pitchFamily="18" charset="2"/>
                        <a:buChar char="u"/>
                        <a:tabLst/>
                        <a:defRPr/>
                      </a:pPr>
                      <a:r>
                        <a:rPr lang="en-GB" sz="1600" b="1">
                          <a:solidFill>
                            <a:schemeClr val="bg2"/>
                          </a:solidFill>
                        </a:rPr>
                        <a:t>Audit update</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lang="en-GB" sz="1600"/>
                        <a:t>Mark RA Edwards</a:t>
                      </a:r>
                    </a:p>
                  </a:txBody>
                  <a:tcP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382139985"/>
                  </a:ext>
                </a:extLst>
              </a:tr>
              <a:tr h="370840">
                <a:tc>
                  <a:txBody>
                    <a:bodyPr/>
                    <a:lstStyle/>
                    <a:p>
                      <a:pPr marL="285750" marR="0" lvl="0" indent="-285750" algn="l" defTabSz="914112" rtl="0" eaLnBrk="1" fontAlgn="auto" latinLnBrk="0" hangingPunct="1">
                        <a:lnSpc>
                          <a:spcPct val="100000"/>
                        </a:lnSpc>
                        <a:spcBef>
                          <a:spcPts val="0"/>
                        </a:spcBef>
                        <a:spcAft>
                          <a:spcPts val="0"/>
                        </a:spcAft>
                        <a:buClr>
                          <a:schemeClr val="tx2"/>
                        </a:buClr>
                        <a:buSzPct val="80000"/>
                        <a:buFont typeface="Wingdings 3" panose="05040102010807070707" pitchFamily="18" charset="2"/>
                        <a:buChar char="u"/>
                        <a:tabLst/>
                        <a:defRPr/>
                      </a:pPr>
                      <a:r>
                        <a:rPr lang="en-GB" sz="1600" b="1">
                          <a:solidFill>
                            <a:schemeClr val="bg2"/>
                          </a:solidFill>
                        </a:rPr>
                        <a:t>Q&amp;A</a:t>
                      </a:r>
                    </a:p>
                  </a:txBody>
                  <a:tcPr>
                    <a:lnT w="9525" cap="flat" cmpd="sng" algn="ctr">
                      <a:solidFill>
                        <a:schemeClr val="bg2"/>
                      </a:solidFill>
                      <a:prstDash val="solid"/>
                      <a:round/>
                      <a:headEnd type="none" w="med" len="med"/>
                      <a:tailEnd type="none" w="med" len="med"/>
                    </a:lnT>
                    <a:solidFill>
                      <a:schemeClr val="bg1"/>
                    </a:solidFill>
                  </a:tcPr>
                </a:tc>
                <a:tc>
                  <a:txBody>
                    <a:bodyPr/>
                    <a:lstStyle/>
                    <a:p>
                      <a:endParaRPr lang="en-GB" sz="1600"/>
                    </a:p>
                  </a:txBody>
                  <a:tcPr>
                    <a:lnT w="9525" cap="flat" cmpd="sng" algn="ctr">
                      <a:solidFill>
                        <a:schemeClr val="bg2"/>
                      </a:solidFill>
                      <a:prstDash val="solid"/>
                      <a:round/>
                      <a:headEnd type="none" w="med" len="med"/>
                      <a:tailEnd type="none" w="med" len="med"/>
                    </a:lnT>
                    <a:solidFill>
                      <a:schemeClr val="bg1"/>
                    </a:solidFill>
                  </a:tcPr>
                </a:tc>
                <a:extLst>
                  <a:ext uri="{0D108BD9-81ED-4DB2-BD59-A6C34878D82A}">
                    <a16:rowId xmlns:a16="http://schemas.microsoft.com/office/drawing/2014/main" val="2562563168"/>
                  </a:ext>
                </a:extLst>
              </a:tr>
            </a:tbl>
          </a:graphicData>
        </a:graphic>
      </p:graphicFrame>
    </p:spTree>
    <p:extLst>
      <p:ext uri="{BB962C8B-B14F-4D97-AF65-F5344CB8AC3E}">
        <p14:creationId xmlns:p14="http://schemas.microsoft.com/office/powerpoint/2010/main" val="3216711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74919" y="1415763"/>
            <a:ext cx="11302047" cy="5078774"/>
          </a:xfrm>
        </p:spPr>
        <p:txBody>
          <a:bodyPr vert="horz" lIns="0" tIns="0" rIns="0" bIns="0" rtlCol="0" anchor="t">
            <a:noAutofit/>
          </a:bodyPr>
          <a:lstStyle/>
          <a:p>
            <a:pPr marL="262890" lvl="2" indent="-262890"/>
            <a:endParaRPr lang="en-GB"/>
          </a:p>
          <a:p>
            <a:pPr marL="262890" lvl="2" indent="-262890"/>
            <a:r>
              <a:rPr lang="en-GB"/>
              <a:t>Draft Code of Practice to be published by Secretary of State  </a:t>
            </a:r>
          </a:p>
          <a:p>
            <a:pPr marL="262890" lvl="2" indent="-262890"/>
            <a:r>
              <a:rPr lang="en-GB"/>
              <a:t>Consulting with ACAS</a:t>
            </a:r>
          </a:p>
          <a:p>
            <a:pPr marL="262890" lvl="2" indent="-262890"/>
            <a:r>
              <a:rPr lang="en-GB"/>
              <a:t>Other Representations</a:t>
            </a:r>
          </a:p>
          <a:p>
            <a:pPr marL="262890" lvl="2" indent="-262890"/>
            <a:endParaRPr lang="en-GB"/>
          </a:p>
          <a:p>
            <a:pPr marL="262890" lvl="2" indent="-262890"/>
            <a:r>
              <a:rPr lang="en-GB"/>
              <a:t>Draft COP will be laid before Parliament</a:t>
            </a:r>
          </a:p>
          <a:p>
            <a:pPr marL="262890" lvl="2" indent="-262890"/>
            <a:endParaRPr lang="en-GB"/>
          </a:p>
          <a:p>
            <a:pPr marL="262890" lvl="2" indent="-262890"/>
            <a:r>
              <a:rPr lang="en-GB"/>
              <a:t>Employment tribunal with the power to compensate workers for failures and fine the employer</a:t>
            </a:r>
          </a:p>
        </p:txBody>
      </p:sp>
      <p:sp>
        <p:nvSpPr>
          <p:cNvPr id="2" name="Title 1"/>
          <p:cNvSpPr>
            <a:spLocks noGrp="1"/>
          </p:cNvSpPr>
          <p:nvPr>
            <p:ph type="title"/>
          </p:nvPr>
        </p:nvSpPr>
        <p:spPr>
          <a:xfrm>
            <a:off x="447041" y="752475"/>
            <a:ext cx="11302047" cy="320088"/>
          </a:xfrm>
        </p:spPr>
        <p:txBody>
          <a:bodyPr/>
          <a:lstStyle/>
          <a:p>
            <a:r>
              <a:rPr lang="en-GB"/>
              <a:t>Employment tax Matters</a:t>
            </a:r>
          </a:p>
        </p:txBody>
      </p:sp>
      <p:sp>
        <p:nvSpPr>
          <p:cNvPr id="6" name="Text Placeholder 5">
            <a:extLst>
              <a:ext uri="{FF2B5EF4-FFF2-40B4-BE49-F238E27FC236}">
                <a16:creationId xmlns:a16="http://schemas.microsoft.com/office/drawing/2014/main" id="{78C0697E-A87D-4B71-90C2-8486FF2624F8}"/>
              </a:ext>
            </a:extLst>
          </p:cNvPr>
          <p:cNvSpPr>
            <a:spLocks noGrp="1"/>
          </p:cNvSpPr>
          <p:nvPr>
            <p:ph type="body" sz="quarter" idx="14"/>
          </p:nvPr>
        </p:nvSpPr>
        <p:spPr>
          <a:xfrm>
            <a:off x="447041" y="1104345"/>
            <a:ext cx="11302047" cy="221599"/>
          </a:xfrm>
        </p:spPr>
        <p:txBody>
          <a:bodyPr vert="horz" wrap="square" lIns="0" tIns="0" rIns="0" bIns="0" rtlCol="0" anchor="t">
            <a:spAutoFit/>
          </a:bodyPr>
          <a:lstStyle/>
          <a:p>
            <a:r>
              <a:rPr lang="en-GB"/>
              <a:t>Service charge and tips</a:t>
            </a:r>
          </a:p>
        </p:txBody>
      </p:sp>
    </p:spTree>
    <p:extLst>
      <p:ext uri="{BB962C8B-B14F-4D97-AF65-F5344CB8AC3E}">
        <p14:creationId xmlns:p14="http://schemas.microsoft.com/office/powerpoint/2010/main" val="3332903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561FAA-0267-48D6-8771-8FECB72C7144}"/>
              </a:ext>
            </a:extLst>
          </p:cNvPr>
          <p:cNvSpPr>
            <a:spLocks noGrp="1"/>
          </p:cNvSpPr>
          <p:nvPr>
            <p:ph type="subTitle" idx="1"/>
          </p:nvPr>
        </p:nvSpPr>
        <p:spPr>
          <a:xfrm>
            <a:off x="431800" y="2544833"/>
            <a:ext cx="4114800" cy="307777"/>
          </a:xfrm>
        </p:spPr>
        <p:txBody>
          <a:bodyPr/>
          <a:lstStyle/>
          <a:p>
            <a:r>
              <a:rPr lang="en-GB" dirty="0"/>
              <a:t>Martyne Pearson</a:t>
            </a:r>
            <a:br>
              <a:rPr lang="en-GB" dirty="0"/>
            </a:br>
            <a:r>
              <a:rPr lang="en-GB" dirty="0"/>
              <a:t>VAT Partner</a:t>
            </a:r>
            <a:endParaRPr lang="en-US" dirty="0"/>
          </a:p>
        </p:txBody>
      </p:sp>
      <p:sp>
        <p:nvSpPr>
          <p:cNvPr id="2" name="Title 1"/>
          <p:cNvSpPr>
            <a:spLocks noGrp="1"/>
          </p:cNvSpPr>
          <p:nvPr>
            <p:ph type="ctrTitle"/>
          </p:nvPr>
        </p:nvSpPr>
        <p:spPr>
          <a:xfrm>
            <a:off x="431801" y="1663700"/>
            <a:ext cx="4114185" cy="787908"/>
          </a:xfrm>
        </p:spPr>
        <p:txBody>
          <a:bodyPr/>
          <a:lstStyle/>
          <a:p>
            <a:br>
              <a:rPr lang="en-GB"/>
            </a:br>
            <a:r>
              <a:rPr lang="en-GB"/>
              <a:t>indirect </a:t>
            </a:r>
            <a:br>
              <a:rPr lang="en-GB"/>
            </a:br>
            <a:r>
              <a:rPr lang="en-GB"/>
              <a:t>taxes Update</a:t>
            </a:r>
          </a:p>
        </p:txBody>
      </p:sp>
      <p:pic>
        <p:nvPicPr>
          <p:cNvPr id="5" name="Picture 4" descr="A picture containing text, clipart&#10;&#10;Description automatically generated">
            <a:extLst>
              <a:ext uri="{FF2B5EF4-FFF2-40B4-BE49-F238E27FC236}">
                <a16:creationId xmlns:a16="http://schemas.microsoft.com/office/drawing/2014/main" id="{8CB28DC1-C916-45E5-A3F3-BD1A3507122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93300" y="600058"/>
            <a:ext cx="1855788" cy="557248"/>
          </a:xfrm>
          <a:prstGeom prst="rect">
            <a:avLst/>
          </a:prstGeom>
        </p:spPr>
      </p:pic>
      <p:sp>
        <p:nvSpPr>
          <p:cNvPr id="7" name="Text Placeholder 6">
            <a:extLst>
              <a:ext uri="{FF2B5EF4-FFF2-40B4-BE49-F238E27FC236}">
                <a16:creationId xmlns:a16="http://schemas.microsoft.com/office/drawing/2014/main" id="{6534DBA2-9F41-5DC0-0AE9-C74B29CF4419}"/>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322025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19011" y="1075890"/>
            <a:ext cx="10415072" cy="4631799"/>
          </a:xfrm>
        </p:spPr>
        <p:txBody>
          <a:bodyPr vert="horz" lIns="0" tIns="0" rIns="0" bIns="0" rtlCol="0" anchor="t">
            <a:noAutofit/>
          </a:bodyPr>
          <a:lstStyle/>
          <a:p>
            <a:pPr marL="0" lvl="2" indent="0" fontAlgn="base">
              <a:buNone/>
            </a:pPr>
            <a:endParaRPr lang="en-GB" sz="1600" b="1">
              <a:solidFill>
                <a:schemeClr val="tx2"/>
              </a:solidFill>
            </a:endParaRPr>
          </a:p>
          <a:p>
            <a:pPr marL="0" lvl="2" indent="0" fontAlgn="base">
              <a:buNone/>
            </a:pPr>
            <a:endParaRPr lang="en-GB" sz="1600" b="1">
              <a:solidFill>
                <a:schemeClr val="tx2"/>
              </a:solidFill>
            </a:endParaRPr>
          </a:p>
          <a:p>
            <a:pPr marL="262890" lvl="2" indent="-262890" fontAlgn="base">
              <a:tabLst>
                <a:tab pos="457200" algn="l"/>
              </a:tabLst>
            </a:pPr>
            <a:r>
              <a:rPr lang="en-GB" sz="1600"/>
              <a:t>VAT Groups</a:t>
            </a:r>
          </a:p>
          <a:p>
            <a:pPr marL="262890" lvl="2" indent="-262890">
              <a:tabLst>
                <a:tab pos="457200" algn="l"/>
              </a:tabLst>
            </a:pPr>
            <a:endParaRPr lang="en-GB" sz="1600"/>
          </a:p>
          <a:p>
            <a:pPr marL="262890" lvl="2" indent="-262890">
              <a:tabLst>
                <a:tab pos="457200" algn="l"/>
              </a:tabLst>
            </a:pPr>
            <a:r>
              <a:rPr lang="en-GB" sz="1600"/>
              <a:t>Penalties</a:t>
            </a:r>
            <a:endParaRPr lang="en-GB"/>
          </a:p>
          <a:p>
            <a:pPr marL="262890" lvl="2" indent="-262890">
              <a:buClr>
                <a:srgbClr val="ED1A3B"/>
              </a:buClr>
              <a:tabLst>
                <a:tab pos="457200" algn="l"/>
              </a:tabLst>
            </a:pPr>
            <a:endParaRPr lang="en-GB" sz="1600"/>
          </a:p>
          <a:p>
            <a:pPr marL="262890" lvl="2" indent="-262890">
              <a:buClr>
                <a:srgbClr val="ED1A3B"/>
              </a:buClr>
              <a:tabLst>
                <a:tab pos="457200" algn="l"/>
              </a:tabLst>
            </a:pPr>
            <a:r>
              <a:rPr lang="en-GB" sz="1600"/>
              <a:t>Changes to Option to Tax Process</a:t>
            </a:r>
          </a:p>
          <a:p>
            <a:pPr marL="262890" lvl="2" indent="-262890">
              <a:buClr>
                <a:srgbClr val="ED1A3B"/>
              </a:buClr>
              <a:tabLst>
                <a:tab pos="457200" algn="l"/>
              </a:tabLst>
            </a:pPr>
            <a:endParaRPr lang="en-GB" sz="1600"/>
          </a:p>
          <a:p>
            <a:pPr marL="262890" lvl="2" indent="-262890">
              <a:buClr>
                <a:srgbClr val="ED1A3B"/>
              </a:buClr>
              <a:tabLst>
                <a:tab pos="457200" algn="l"/>
              </a:tabLst>
            </a:pPr>
            <a:endParaRPr lang="en-GB" sz="1600"/>
          </a:p>
          <a:p>
            <a:pPr marL="262890" lvl="2" indent="-262890">
              <a:buClr>
                <a:srgbClr val="ED1A3B"/>
              </a:buClr>
              <a:tabLst>
                <a:tab pos="457200" algn="l"/>
              </a:tabLst>
            </a:pPr>
            <a:endParaRPr lang="en-GB" sz="1600"/>
          </a:p>
          <a:p>
            <a:pPr marL="262890" lvl="2" indent="-262890">
              <a:buClr>
                <a:srgbClr val="ED1A3B"/>
              </a:buClr>
              <a:tabLst>
                <a:tab pos="457200" algn="l"/>
              </a:tabLst>
            </a:pPr>
            <a:endParaRPr lang="en-GB" sz="1600"/>
          </a:p>
          <a:p>
            <a:pPr marL="262890" lvl="3" indent="0" fontAlgn="base">
              <a:buClr>
                <a:srgbClr val="404040"/>
              </a:buClr>
              <a:buNone/>
              <a:tabLst>
                <a:tab pos="457200" algn="l"/>
              </a:tabLst>
            </a:pPr>
            <a:endParaRPr lang="en-GB" sz="1600"/>
          </a:p>
          <a:p>
            <a:pPr marL="802640" lvl="4" indent="-264795">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a:p>
          <a:p>
            <a:pPr marL="537845" lvl="3" indent="-274320">
              <a:buClr>
                <a:srgbClr val="404040"/>
              </a:buClr>
              <a:buFont typeface="Trebuchet MS" panose="05040102010807070707" pitchFamily="18" charset="2"/>
              <a:buChar char="–"/>
              <a:tabLst>
                <a:tab pos="457200" algn="l"/>
              </a:tabLst>
            </a:pPr>
            <a:endParaRPr lang="en-GB" sz="1600"/>
          </a:p>
          <a:p>
            <a:pPr marL="537845" lvl="3" indent="-274320">
              <a:buClr>
                <a:srgbClr val="404040"/>
              </a:buClr>
              <a:buFont typeface="Trebuchet MS" panose="05040102010807070707" pitchFamily="18" charset="2"/>
              <a:buChar char="–"/>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262890" lvl="2" indent="-262890" fontAlgn="base">
              <a:tabLst>
                <a:tab pos="457200" algn="l"/>
              </a:tabLst>
            </a:pPr>
            <a:endParaRPr lang="en-GB" sz="1600"/>
          </a:p>
          <a:p>
            <a:pPr marL="0" lvl="2" indent="0" fontAlgn="base">
              <a:buNone/>
              <a:tabLst>
                <a:tab pos="457200" algn="l"/>
              </a:tabLst>
            </a:pPr>
            <a:endParaRPr lang="en-GB" sz="1600"/>
          </a:p>
          <a:p>
            <a:pPr marL="262890" lvl="2" indent="-262890" fontAlgn="base">
              <a:tabLst>
                <a:tab pos="457200" algn="l"/>
              </a:tabLst>
            </a:pPr>
            <a:endParaRPr lang="en-GB" sz="1600"/>
          </a:p>
        </p:txBody>
      </p:sp>
      <p:sp>
        <p:nvSpPr>
          <p:cNvPr id="4" name="Title 3">
            <a:extLst>
              <a:ext uri="{FF2B5EF4-FFF2-40B4-BE49-F238E27FC236}">
                <a16:creationId xmlns:a16="http://schemas.microsoft.com/office/drawing/2014/main" id="{713A196E-8334-F27F-6A22-242CD0A9A723}"/>
              </a:ext>
            </a:extLst>
          </p:cNvPr>
          <p:cNvSpPr>
            <a:spLocks noGrp="1"/>
          </p:cNvSpPr>
          <p:nvPr>
            <p:ph type="title"/>
          </p:nvPr>
        </p:nvSpPr>
        <p:spPr/>
        <p:txBody>
          <a:bodyPr/>
          <a:lstStyle/>
          <a:p>
            <a:r>
              <a:rPr lang="en-GB" sz="2250"/>
              <a:t>Agenda</a:t>
            </a:r>
            <a:endParaRPr lang="en-GB"/>
          </a:p>
        </p:txBody>
      </p:sp>
    </p:spTree>
    <p:extLst>
      <p:ext uri="{BB962C8B-B14F-4D97-AF65-F5344CB8AC3E}">
        <p14:creationId xmlns:p14="http://schemas.microsoft.com/office/powerpoint/2010/main" val="3660330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55614" y="1904344"/>
            <a:ext cx="11093474" cy="3319174"/>
          </a:xfrm>
        </p:spPr>
        <p:txBody>
          <a:bodyPr/>
          <a:lstStyle/>
          <a:p>
            <a:pPr marL="209607" lvl="2" indent="-209607" defTabSz="727179">
              <a:spcAft>
                <a:spcPts val="477"/>
              </a:spcAft>
            </a:pPr>
            <a:r>
              <a:rPr lang="en-GB"/>
              <a:t>Delays with the processing of VAT group applications – causing issues for taxpayers.</a:t>
            </a:r>
          </a:p>
          <a:p>
            <a:pPr marL="209607" lvl="2" indent="-209607" defTabSz="727179">
              <a:spcAft>
                <a:spcPts val="477"/>
              </a:spcAft>
            </a:pPr>
            <a:r>
              <a:rPr lang="en-GB"/>
              <a:t>HMRC have decided that if an application is currently awaiting a response from them, you should:</a:t>
            </a:r>
          </a:p>
          <a:p>
            <a:pPr marL="447014" lvl="3" indent="-285750" defTabSz="727179">
              <a:spcAft>
                <a:spcPts val="477"/>
              </a:spcAft>
              <a:buClr>
                <a:schemeClr val="tx2"/>
              </a:buClr>
              <a:buFont typeface="Wingdings" panose="05000000000000000000" pitchFamily="2" charset="2"/>
              <a:buChar char="§"/>
            </a:pPr>
            <a:r>
              <a:rPr lang="en-GB"/>
              <a:t>treat the application as provisionally accepted on the date you submitted it online or the date it should be received by HMRC if you submitted it by post</a:t>
            </a:r>
          </a:p>
          <a:p>
            <a:pPr marL="447014" lvl="3" indent="-285750" defTabSz="727179">
              <a:spcAft>
                <a:spcPts val="477"/>
              </a:spcAft>
              <a:buClr>
                <a:schemeClr val="tx2"/>
              </a:buClr>
              <a:buFont typeface="Wingdings" panose="05000000000000000000" pitchFamily="2" charset="2"/>
              <a:buChar char="§"/>
            </a:pPr>
            <a:r>
              <a:rPr lang="en-GB"/>
              <a:t>account for VAT accordingly</a:t>
            </a:r>
          </a:p>
          <a:p>
            <a:pPr marL="161265" lvl="3" indent="0" defTabSz="727179">
              <a:spcAft>
                <a:spcPts val="477"/>
              </a:spcAft>
              <a:buNone/>
            </a:pPr>
            <a:endParaRPr lang="en-GB"/>
          </a:p>
          <a:p>
            <a:pPr marL="0" lvl="2" indent="0" defTabSz="727179">
              <a:spcAft>
                <a:spcPts val="477"/>
              </a:spcAft>
              <a:buNone/>
            </a:pPr>
            <a:r>
              <a:rPr lang="en-GB" b="1">
                <a:solidFill>
                  <a:schemeClr val="tx2"/>
                </a:solidFill>
              </a:rPr>
              <a:t>What is the impact?</a:t>
            </a:r>
          </a:p>
          <a:p>
            <a:pPr lvl="2"/>
            <a:r>
              <a:rPr lang="en-GB"/>
              <a:t>Lack of filing means HMRC will continue to issue assessment letters and requests for payment whilst this application is awaiting processing. The guidance has stated that these are to be ignored although this does not give much comfort to clients.</a:t>
            </a:r>
          </a:p>
          <a:p>
            <a:pPr lvl="2"/>
            <a:r>
              <a:rPr lang="en-GB"/>
              <a:t>Filing VAT returns in the interim will cause issues with backdating the grouping application to the original requested date.</a:t>
            </a:r>
          </a:p>
          <a:p>
            <a:pPr marL="209607" lvl="2" indent="-209607" defTabSz="727179">
              <a:spcAft>
                <a:spcPts val="477"/>
              </a:spcAft>
            </a:pPr>
            <a:endParaRPr lang="en-GB" sz="1273"/>
          </a:p>
          <a:p>
            <a:pPr marL="290487" indent="-272778">
              <a:buFont typeface="Arial" panose="020B0604020202020204" pitchFamily="34" charset="0"/>
              <a:buChar char="•"/>
            </a:pPr>
            <a:endParaRPr lang="en-GB" sz="1273"/>
          </a:p>
          <a:p>
            <a:pPr lvl="2"/>
            <a:endParaRPr lang="en-GB" sz="1114"/>
          </a:p>
          <a:p>
            <a:pPr lvl="2"/>
            <a:endParaRPr lang="en-GB" sz="1114"/>
          </a:p>
          <a:p>
            <a:pPr lvl="2"/>
            <a:endParaRPr lang="en-GB" sz="1114"/>
          </a:p>
        </p:txBody>
      </p:sp>
      <p:sp>
        <p:nvSpPr>
          <p:cNvPr id="2" name="Title 1"/>
          <p:cNvSpPr>
            <a:spLocks noGrp="1"/>
          </p:cNvSpPr>
          <p:nvPr>
            <p:ph type="title"/>
          </p:nvPr>
        </p:nvSpPr>
        <p:spPr/>
        <p:txBody>
          <a:bodyPr/>
          <a:lstStyle/>
          <a:p>
            <a:r>
              <a:rPr lang="en-US"/>
              <a:t>Vat GROUPs</a:t>
            </a:r>
            <a:endParaRPr lang="en-GB"/>
          </a:p>
        </p:txBody>
      </p:sp>
      <p:sp>
        <p:nvSpPr>
          <p:cNvPr id="5" name="Text Placeholder 4"/>
          <p:cNvSpPr>
            <a:spLocks noGrp="1"/>
          </p:cNvSpPr>
          <p:nvPr>
            <p:ph type="body" sz="quarter" idx="14"/>
          </p:nvPr>
        </p:nvSpPr>
        <p:spPr>
          <a:xfrm>
            <a:off x="447041" y="1142718"/>
            <a:ext cx="10735621" cy="443198"/>
          </a:xfrm>
        </p:spPr>
        <p:txBody>
          <a:bodyPr/>
          <a:lstStyle/>
          <a:p>
            <a:r>
              <a:rPr lang="en-GB"/>
              <a:t>Revenue and Customs Brief 5 (2022): Revised Guidance on dealing with VAT grouping registrations</a:t>
            </a:r>
          </a:p>
        </p:txBody>
      </p:sp>
      <p:sp>
        <p:nvSpPr>
          <p:cNvPr id="3" name="Rectangle 2">
            <a:extLst>
              <a:ext uri="{FF2B5EF4-FFF2-40B4-BE49-F238E27FC236}">
                <a16:creationId xmlns:a16="http://schemas.microsoft.com/office/drawing/2014/main" id="{5CFC598B-F7B3-8816-DB59-4940F96CD4C4}"/>
              </a:ext>
            </a:extLst>
          </p:cNvPr>
          <p:cNvSpPr/>
          <p:nvPr/>
        </p:nvSpPr>
        <p:spPr>
          <a:xfrm>
            <a:off x="6051638" y="6408682"/>
            <a:ext cx="431800" cy="2995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a:solidFill>
                  <a:schemeClr val="tx1"/>
                </a:solidFill>
              </a:rPr>
              <a:t>7</a:t>
            </a:r>
          </a:p>
        </p:txBody>
      </p:sp>
    </p:spTree>
    <p:extLst>
      <p:ext uri="{BB962C8B-B14F-4D97-AF65-F5344CB8AC3E}">
        <p14:creationId xmlns:p14="http://schemas.microsoft.com/office/powerpoint/2010/main" val="1410492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8"/>
              <a:t>PENALTIES FOR LATE SUBMISSION OF RETURNS/PAYMENTS</a:t>
            </a:r>
          </a:p>
        </p:txBody>
      </p:sp>
      <p:sp>
        <p:nvSpPr>
          <p:cNvPr id="7" name="Text Placeholder 6"/>
          <p:cNvSpPr txBox="1">
            <a:spLocks/>
          </p:cNvSpPr>
          <p:nvPr/>
        </p:nvSpPr>
        <p:spPr bwMode="gray">
          <a:xfrm>
            <a:off x="2703938" y="2003956"/>
            <a:ext cx="3264512" cy="4101568"/>
          </a:xfrm>
          <a:prstGeom prst="rect">
            <a:avLst/>
          </a:prstGeom>
          <a:solidFill>
            <a:schemeClr val="bg1">
              <a:lumMod val="95000"/>
            </a:schemeClr>
          </a:solidFill>
        </p:spPr>
        <p:txBody>
          <a:bodyPr vert="horz" wrap="square" lIns="57277" tIns="57277" rIns="57277" bIns="57277" rtlCol="0" anchor="t">
            <a:no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pPr marL="209550" lvl="2" indent="-209550" defTabSz="727179">
              <a:spcAft>
                <a:spcPts val="477"/>
              </a:spcAft>
              <a:buClr>
                <a:srgbClr val="ED1A3B"/>
              </a:buClr>
              <a:tabLst>
                <a:tab pos="1000187" algn="l"/>
              </a:tabLst>
            </a:pPr>
            <a:r>
              <a:rPr lang="en-GB" sz="1400">
                <a:solidFill>
                  <a:srgbClr val="404040"/>
                </a:solidFill>
                <a:latin typeface="Trebuchet MS"/>
              </a:rPr>
              <a:t>Applies to both VAT and ITSA</a:t>
            </a:r>
            <a:endParaRPr lang="en-US"/>
          </a:p>
          <a:p>
            <a:pPr marL="209550" lvl="2" indent="-209550" defTabSz="727179">
              <a:spcAft>
                <a:spcPts val="477"/>
              </a:spcAft>
              <a:buClr>
                <a:srgbClr val="ED1A3B"/>
              </a:buClr>
              <a:tabLst>
                <a:tab pos="1000187" algn="l"/>
              </a:tabLst>
            </a:pPr>
            <a:r>
              <a:rPr lang="en-GB" sz="1400">
                <a:solidFill>
                  <a:srgbClr val="404040"/>
                </a:solidFill>
                <a:latin typeface="Trebuchet MS"/>
              </a:rPr>
              <a:t>New points-based penalty regime</a:t>
            </a:r>
          </a:p>
          <a:p>
            <a:pPr marL="209550" lvl="2" indent="-209550" defTabSz="727179">
              <a:spcAft>
                <a:spcPts val="477"/>
              </a:spcAft>
              <a:buClr>
                <a:srgbClr val="ED1A3B"/>
              </a:buClr>
              <a:tabLst>
                <a:tab pos="1000187" algn="l"/>
              </a:tabLst>
            </a:pPr>
            <a:r>
              <a:rPr lang="en-GB" sz="1400">
                <a:solidFill>
                  <a:srgbClr val="404040"/>
                </a:solidFill>
                <a:latin typeface="Trebuchet MS"/>
              </a:rPr>
              <a:t>Effective for VAT periods starting on or after 1 January 2023</a:t>
            </a:r>
          </a:p>
          <a:p>
            <a:pPr marL="209550" lvl="2" indent="-209550" defTabSz="727179">
              <a:spcAft>
                <a:spcPts val="477"/>
              </a:spcAft>
              <a:buClr>
                <a:srgbClr val="ED1A3B"/>
              </a:buClr>
              <a:tabLst>
                <a:tab pos="1000187" algn="l"/>
              </a:tabLst>
            </a:pPr>
            <a:r>
              <a:rPr lang="en-GB" sz="1400">
                <a:solidFill>
                  <a:srgbClr val="404040"/>
                </a:solidFill>
                <a:latin typeface="Trebuchet MS"/>
              </a:rPr>
              <a:t>Points accrue separately for VAT and ITSA</a:t>
            </a:r>
          </a:p>
          <a:p>
            <a:pPr marL="209550" lvl="2" indent="-209550" defTabSz="727179">
              <a:spcAft>
                <a:spcPts val="477"/>
              </a:spcAft>
              <a:buClr>
                <a:srgbClr val="ED1A3B"/>
              </a:buClr>
              <a:tabLst>
                <a:tab pos="1000187" algn="l"/>
              </a:tabLst>
            </a:pPr>
            <a:r>
              <a:rPr lang="en-GB" sz="1400" b="1" spc="-16">
                <a:solidFill>
                  <a:schemeClr val="tx2"/>
                </a:solidFill>
                <a:latin typeface="Trebuchet MS"/>
              </a:rPr>
              <a:t>£200 fixed financial penalty </a:t>
            </a:r>
            <a:r>
              <a:rPr lang="en-GB" sz="1400" spc="-16">
                <a:solidFill>
                  <a:srgbClr val="404040"/>
                </a:solidFill>
                <a:latin typeface="Trebuchet MS"/>
              </a:rPr>
              <a:t>-  after point threshold is reached</a:t>
            </a:r>
          </a:p>
          <a:p>
            <a:pPr marL="209550" lvl="2" indent="-209550" defTabSz="727179">
              <a:spcAft>
                <a:spcPts val="477"/>
              </a:spcAft>
              <a:buClr>
                <a:srgbClr val="ED1A3B"/>
              </a:buClr>
              <a:tabLst>
                <a:tab pos="1000187" algn="l"/>
              </a:tabLst>
            </a:pPr>
            <a:r>
              <a:rPr lang="en-GB" sz="1400" b="1" spc="-16">
                <a:solidFill>
                  <a:schemeClr val="tx2"/>
                </a:solidFill>
                <a:latin typeface="Trebuchet MS"/>
              </a:rPr>
              <a:t>Point threshold </a:t>
            </a:r>
            <a:r>
              <a:rPr lang="en-GB" sz="1400" spc="-16">
                <a:solidFill>
                  <a:srgbClr val="404040"/>
                </a:solidFill>
                <a:latin typeface="Trebuchet MS"/>
              </a:rPr>
              <a:t>– dependant on submission frequency</a:t>
            </a:r>
          </a:p>
          <a:p>
            <a:pPr marL="427990" lvl="3" indent="-209550" defTabSz="727179">
              <a:spcAft>
                <a:spcPts val="477"/>
              </a:spcAft>
              <a:buClr>
                <a:srgbClr val="ED1A3B"/>
              </a:buClr>
              <a:tabLst>
                <a:tab pos="1000187" algn="l"/>
              </a:tabLst>
            </a:pPr>
            <a:r>
              <a:rPr lang="en-GB" sz="1400" b="1" spc="-16">
                <a:solidFill>
                  <a:schemeClr val="tx2"/>
                </a:solidFill>
                <a:latin typeface="Trebuchet MS"/>
              </a:rPr>
              <a:t>Annually</a:t>
            </a:r>
            <a:r>
              <a:rPr lang="en-GB" sz="1400" b="1" spc="-16">
                <a:solidFill>
                  <a:srgbClr val="218F8B"/>
                </a:solidFill>
                <a:latin typeface="Trebuchet MS"/>
              </a:rPr>
              <a:t> </a:t>
            </a:r>
            <a:r>
              <a:rPr lang="en-GB" sz="1400" b="1" spc="-16">
                <a:solidFill>
                  <a:schemeClr val="tx2"/>
                </a:solidFill>
                <a:latin typeface="Trebuchet MS"/>
              </a:rPr>
              <a:t>–</a:t>
            </a:r>
            <a:r>
              <a:rPr lang="en-GB" sz="1400" b="1" spc="-16">
                <a:solidFill>
                  <a:srgbClr val="218F8B"/>
                </a:solidFill>
                <a:latin typeface="Trebuchet MS"/>
              </a:rPr>
              <a:t> </a:t>
            </a:r>
            <a:r>
              <a:rPr lang="en-GB" sz="1400" spc="-16">
                <a:solidFill>
                  <a:srgbClr val="404040"/>
                </a:solidFill>
                <a:latin typeface="Trebuchet MS"/>
              </a:rPr>
              <a:t>2 points</a:t>
            </a:r>
          </a:p>
          <a:p>
            <a:pPr marL="427990" lvl="3" indent="-209550" defTabSz="727179">
              <a:spcAft>
                <a:spcPts val="477"/>
              </a:spcAft>
              <a:buClr>
                <a:srgbClr val="ED1A3B"/>
              </a:buClr>
              <a:tabLst>
                <a:tab pos="1000187" algn="l"/>
              </a:tabLst>
            </a:pPr>
            <a:r>
              <a:rPr lang="en-GB" sz="1400" b="1" spc="-16">
                <a:solidFill>
                  <a:schemeClr val="tx2"/>
                </a:solidFill>
                <a:latin typeface="Trebuchet MS"/>
              </a:rPr>
              <a:t>Quarterly</a:t>
            </a:r>
            <a:r>
              <a:rPr lang="en-GB" sz="1400" b="1" spc="-16">
                <a:solidFill>
                  <a:srgbClr val="218F8B"/>
                </a:solidFill>
                <a:latin typeface="Trebuchet MS"/>
              </a:rPr>
              <a:t> </a:t>
            </a:r>
            <a:r>
              <a:rPr lang="en-GB" sz="1400" b="1" spc="-16">
                <a:solidFill>
                  <a:schemeClr val="tx2"/>
                </a:solidFill>
                <a:latin typeface="Trebuchet MS"/>
              </a:rPr>
              <a:t>–</a:t>
            </a:r>
            <a:r>
              <a:rPr lang="en-GB" sz="1400" b="1" spc="-16">
                <a:solidFill>
                  <a:srgbClr val="218F8B"/>
                </a:solidFill>
                <a:latin typeface="Trebuchet MS"/>
              </a:rPr>
              <a:t> </a:t>
            </a:r>
            <a:r>
              <a:rPr lang="en-GB" sz="1400" spc="-16">
                <a:solidFill>
                  <a:srgbClr val="404040"/>
                </a:solidFill>
                <a:latin typeface="Trebuchet MS"/>
              </a:rPr>
              <a:t>4 points</a:t>
            </a:r>
          </a:p>
          <a:p>
            <a:pPr marL="427990" lvl="3" indent="-209550" defTabSz="727179">
              <a:spcAft>
                <a:spcPts val="477"/>
              </a:spcAft>
              <a:buClr>
                <a:srgbClr val="ED1A3B"/>
              </a:buClr>
              <a:tabLst>
                <a:tab pos="1000187" algn="l"/>
              </a:tabLst>
            </a:pPr>
            <a:r>
              <a:rPr lang="en-GB" sz="1400" b="1" spc="-16">
                <a:solidFill>
                  <a:schemeClr val="tx2"/>
                </a:solidFill>
                <a:latin typeface="Trebuchet MS"/>
              </a:rPr>
              <a:t>Monthly – </a:t>
            </a:r>
            <a:r>
              <a:rPr lang="en-GB" sz="1400" spc="-16">
                <a:solidFill>
                  <a:srgbClr val="404040"/>
                </a:solidFill>
                <a:latin typeface="Trebuchet MS"/>
              </a:rPr>
              <a:t>5 points </a:t>
            </a:r>
          </a:p>
          <a:p>
            <a:pPr marL="209550" lvl="2" indent="-209550" defTabSz="727179">
              <a:spcAft>
                <a:spcPts val="477"/>
              </a:spcAft>
              <a:buClr>
                <a:srgbClr val="ED1A3B"/>
              </a:buClr>
              <a:tabLst>
                <a:tab pos="1000187" algn="l"/>
              </a:tabLst>
            </a:pPr>
            <a:endParaRPr lang="en-GB">
              <a:solidFill>
                <a:srgbClr val="404040"/>
              </a:solidFill>
              <a:latin typeface="Trebuchet MS"/>
            </a:endParaRPr>
          </a:p>
        </p:txBody>
      </p:sp>
      <p:sp>
        <p:nvSpPr>
          <p:cNvPr id="8" name="Text Placeholder 6"/>
          <p:cNvSpPr txBox="1">
            <a:spLocks/>
          </p:cNvSpPr>
          <p:nvPr/>
        </p:nvSpPr>
        <p:spPr bwMode="gray">
          <a:xfrm>
            <a:off x="2716567" y="1667871"/>
            <a:ext cx="3264512" cy="336054"/>
          </a:xfrm>
          <a:prstGeom prst="rect">
            <a:avLst/>
          </a:prstGeom>
          <a:solidFill>
            <a:schemeClr val="tx2"/>
          </a:solidFill>
        </p:spPr>
        <p:txBody>
          <a:bodyPr vert="horz" wrap="square" lIns="57277" tIns="57277" rIns="57277" bIns="57277" rtlCol="0">
            <a:sp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pPr defTabSz="727179">
              <a:spcAft>
                <a:spcPts val="477"/>
              </a:spcAft>
              <a:tabLst>
                <a:tab pos="1000187" algn="l"/>
              </a:tabLst>
            </a:pPr>
            <a:r>
              <a:rPr lang="en-GB" sz="1432">
                <a:solidFill>
                  <a:srgbClr val="FFFFFF"/>
                </a:solidFill>
                <a:latin typeface="Trebuchet MS"/>
              </a:rPr>
              <a:t>Late submission</a:t>
            </a:r>
          </a:p>
        </p:txBody>
      </p:sp>
      <p:sp>
        <p:nvSpPr>
          <p:cNvPr id="9" name="Text Placeholder 6"/>
          <p:cNvSpPr txBox="1">
            <a:spLocks/>
          </p:cNvSpPr>
          <p:nvPr/>
        </p:nvSpPr>
        <p:spPr bwMode="gray">
          <a:xfrm>
            <a:off x="6198293" y="2003955"/>
            <a:ext cx="3277140" cy="4101569"/>
          </a:xfrm>
          <a:prstGeom prst="rect">
            <a:avLst/>
          </a:prstGeom>
          <a:solidFill>
            <a:schemeClr val="bg1">
              <a:lumMod val="95000"/>
            </a:schemeClr>
          </a:solidFill>
        </p:spPr>
        <p:txBody>
          <a:bodyPr vert="horz" wrap="square" lIns="57277" tIns="57277" rIns="57277" bIns="57277" rtlCol="0">
            <a:no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pPr marL="209607" lvl="2" indent="-209607" defTabSz="727179">
              <a:spcAft>
                <a:spcPts val="477"/>
              </a:spcAft>
              <a:buClr>
                <a:srgbClr val="ED1A3B"/>
              </a:buClr>
              <a:tabLst>
                <a:tab pos="1000187" algn="l"/>
              </a:tabLst>
            </a:pPr>
            <a:r>
              <a:rPr lang="en-GB" sz="1400" b="1" spc="-16">
                <a:solidFill>
                  <a:srgbClr val="218F8B"/>
                </a:solidFill>
                <a:latin typeface="Trebuchet MS"/>
              </a:rPr>
              <a:t>Late payment penalty (First Charge)  – </a:t>
            </a:r>
            <a:r>
              <a:rPr lang="en-GB" sz="1400" spc="-16">
                <a:solidFill>
                  <a:srgbClr val="404040"/>
                </a:solidFill>
                <a:latin typeface="Trebuchet MS"/>
              </a:rPr>
              <a:t>payable 30 days after the payment due date</a:t>
            </a:r>
          </a:p>
          <a:p>
            <a:pPr marL="428060" lvl="3" indent="-209607" defTabSz="727179">
              <a:spcAft>
                <a:spcPts val="477"/>
              </a:spcAft>
              <a:buClr>
                <a:srgbClr val="ED1A3B"/>
              </a:buClr>
              <a:tabLst>
                <a:tab pos="1000187" algn="l"/>
              </a:tabLst>
            </a:pPr>
            <a:r>
              <a:rPr lang="en-GB" sz="1400" b="1" spc="-16">
                <a:solidFill>
                  <a:srgbClr val="218F8B"/>
                </a:solidFill>
                <a:latin typeface="Trebuchet MS"/>
              </a:rPr>
              <a:t>0 to 15 – </a:t>
            </a:r>
            <a:r>
              <a:rPr lang="en-GB" sz="1400" spc="-16">
                <a:solidFill>
                  <a:srgbClr val="404040"/>
                </a:solidFill>
                <a:latin typeface="Trebuchet MS"/>
              </a:rPr>
              <a:t>no penalty</a:t>
            </a:r>
          </a:p>
          <a:p>
            <a:pPr marL="428060" lvl="3" indent="-209607" defTabSz="727179">
              <a:spcAft>
                <a:spcPts val="477"/>
              </a:spcAft>
              <a:buClr>
                <a:srgbClr val="ED1A3B"/>
              </a:buClr>
              <a:tabLst>
                <a:tab pos="1000187" algn="l"/>
              </a:tabLst>
            </a:pPr>
            <a:r>
              <a:rPr lang="en-GB" sz="1400" b="1" spc="-16">
                <a:solidFill>
                  <a:srgbClr val="218F8B"/>
                </a:solidFill>
                <a:latin typeface="Trebuchet MS"/>
              </a:rPr>
              <a:t>16 to 30 </a:t>
            </a:r>
            <a:r>
              <a:rPr lang="en-GB" sz="1400" spc="-16">
                <a:solidFill>
                  <a:srgbClr val="404040"/>
                </a:solidFill>
                <a:latin typeface="Trebuchet MS"/>
              </a:rPr>
              <a:t>– 2%</a:t>
            </a:r>
            <a:endParaRPr lang="en-GB" sz="1400" b="1" spc="-16">
              <a:solidFill>
                <a:srgbClr val="218F8B"/>
              </a:solidFill>
              <a:latin typeface="Trebuchet MS"/>
            </a:endParaRPr>
          </a:p>
          <a:p>
            <a:pPr marL="428060" lvl="3" indent="-209607" defTabSz="727179">
              <a:spcAft>
                <a:spcPts val="477"/>
              </a:spcAft>
              <a:buClr>
                <a:srgbClr val="ED1A3B"/>
              </a:buClr>
              <a:tabLst>
                <a:tab pos="1000187" algn="l"/>
              </a:tabLst>
            </a:pPr>
            <a:r>
              <a:rPr lang="en-GB" sz="1400" b="1" spc="-16">
                <a:solidFill>
                  <a:srgbClr val="218F8B"/>
                </a:solidFill>
                <a:latin typeface="Trebuchet MS"/>
              </a:rPr>
              <a:t>Day 31 </a:t>
            </a:r>
            <a:r>
              <a:rPr lang="en-GB" sz="1400" spc="-16">
                <a:solidFill>
                  <a:srgbClr val="404040"/>
                </a:solidFill>
                <a:latin typeface="Trebuchet MS"/>
              </a:rPr>
              <a:t>– 2% of what is due at day 15, plus 2% of what was due at day 30.</a:t>
            </a:r>
          </a:p>
          <a:p>
            <a:pPr marL="209607" lvl="2" indent="-209607" defTabSz="727179">
              <a:spcAft>
                <a:spcPts val="477"/>
              </a:spcAft>
              <a:buClr>
                <a:srgbClr val="ED1A3B"/>
              </a:buClr>
              <a:tabLst>
                <a:tab pos="1000187" algn="l"/>
              </a:tabLst>
            </a:pPr>
            <a:r>
              <a:rPr lang="en-GB" sz="1400" b="1" spc="-16">
                <a:solidFill>
                  <a:srgbClr val="218F8B"/>
                </a:solidFill>
                <a:latin typeface="Trebuchet MS"/>
              </a:rPr>
              <a:t>Late payment penalty (Second Charge)- </a:t>
            </a:r>
            <a:r>
              <a:rPr lang="en-GB" sz="1400" spc="-16">
                <a:solidFill>
                  <a:srgbClr val="404040"/>
                </a:solidFill>
                <a:latin typeface="Trebuchet MS"/>
              </a:rPr>
              <a:t>Payable from day 31 and accrues on a daily basis.</a:t>
            </a:r>
            <a:endParaRPr lang="en-GB" sz="1400" b="1" spc="-16">
              <a:solidFill>
                <a:srgbClr val="218F8B"/>
              </a:solidFill>
              <a:latin typeface="Trebuchet MS"/>
            </a:endParaRPr>
          </a:p>
        </p:txBody>
      </p:sp>
      <p:sp>
        <p:nvSpPr>
          <p:cNvPr id="10" name="Text Placeholder 6"/>
          <p:cNvSpPr txBox="1">
            <a:spLocks/>
          </p:cNvSpPr>
          <p:nvPr/>
        </p:nvSpPr>
        <p:spPr bwMode="gray">
          <a:xfrm>
            <a:off x="6210923" y="1667871"/>
            <a:ext cx="3277140" cy="336054"/>
          </a:xfrm>
          <a:prstGeom prst="rect">
            <a:avLst/>
          </a:prstGeom>
          <a:solidFill>
            <a:schemeClr val="bg2"/>
          </a:solidFill>
        </p:spPr>
        <p:txBody>
          <a:bodyPr vert="horz" wrap="square" lIns="57277" tIns="57277" rIns="28638" bIns="57277" rtlCol="0">
            <a:sp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pPr defTabSz="727179">
              <a:spcAft>
                <a:spcPts val="477"/>
              </a:spcAft>
              <a:tabLst>
                <a:tab pos="1000187" algn="l"/>
              </a:tabLst>
            </a:pPr>
            <a:r>
              <a:rPr lang="en-GB" sz="1432">
                <a:solidFill>
                  <a:srgbClr val="FFFFFF"/>
                </a:solidFill>
                <a:latin typeface="Trebuchet MS"/>
              </a:rPr>
              <a:t>Late payment</a:t>
            </a:r>
          </a:p>
        </p:txBody>
      </p:sp>
      <p:sp>
        <p:nvSpPr>
          <p:cNvPr id="3" name="Rectangle 2">
            <a:extLst>
              <a:ext uri="{FF2B5EF4-FFF2-40B4-BE49-F238E27FC236}">
                <a16:creationId xmlns:a16="http://schemas.microsoft.com/office/drawing/2014/main" id="{001ABD63-63F5-8D32-0460-52353FBEA85F}"/>
              </a:ext>
            </a:extLst>
          </p:cNvPr>
          <p:cNvSpPr/>
          <p:nvPr/>
        </p:nvSpPr>
        <p:spPr>
          <a:xfrm>
            <a:off x="6051638" y="6408682"/>
            <a:ext cx="431800" cy="2995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a:solidFill>
                  <a:schemeClr val="tx1"/>
                </a:solidFill>
              </a:rPr>
              <a:t>8</a:t>
            </a:r>
          </a:p>
        </p:txBody>
      </p:sp>
    </p:spTree>
    <p:extLst>
      <p:ext uri="{BB962C8B-B14F-4D97-AF65-F5344CB8AC3E}">
        <p14:creationId xmlns:p14="http://schemas.microsoft.com/office/powerpoint/2010/main" val="161120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8"/>
              <a:t>PENALTIES FOR LATE SUBMISSION OF RETURNS/PAYMENTS</a:t>
            </a:r>
          </a:p>
        </p:txBody>
      </p:sp>
      <p:sp>
        <p:nvSpPr>
          <p:cNvPr id="4" name="Text Placeholder 3">
            <a:extLst>
              <a:ext uri="{FF2B5EF4-FFF2-40B4-BE49-F238E27FC236}">
                <a16:creationId xmlns:a16="http://schemas.microsoft.com/office/drawing/2014/main" id="{FBDE02F5-DDD8-A57C-2620-ECA365A50605}"/>
              </a:ext>
            </a:extLst>
          </p:cNvPr>
          <p:cNvSpPr>
            <a:spLocks noGrp="1"/>
          </p:cNvSpPr>
          <p:nvPr>
            <p:ph type="body" sz="quarter" idx="14"/>
          </p:nvPr>
        </p:nvSpPr>
        <p:spPr>
          <a:xfrm>
            <a:off x="1590089" y="1276579"/>
            <a:ext cx="8718001" cy="2437590"/>
          </a:xfrm>
        </p:spPr>
        <p:txBody>
          <a:bodyPr/>
          <a:lstStyle/>
          <a:p>
            <a:r>
              <a:rPr lang="en-US" sz="1600" b="1">
                <a:solidFill>
                  <a:schemeClr val="tx2"/>
                </a:solidFill>
              </a:rPr>
              <a:t>Impact?</a:t>
            </a:r>
          </a:p>
          <a:p>
            <a:endParaRPr lang="en-US" sz="1600"/>
          </a:p>
          <a:p>
            <a:r>
              <a:rPr lang="en-US" sz="1600"/>
              <a:t>This is an important development because </a:t>
            </a:r>
            <a:r>
              <a:rPr lang="en-GB" sz="1600"/>
              <a:t>under the new penalty points system, penalties can be incurred even on nil and repayment returns. To reduce a taxpayer’s points to nil, they must pass a “test of good compliance”, the duration of which varies dependent on the frequency of returns. </a:t>
            </a:r>
          </a:p>
          <a:p>
            <a:endParaRPr lang="en-GB" sz="1600"/>
          </a:p>
          <a:p>
            <a:r>
              <a:rPr lang="en-GB" sz="1600"/>
              <a:t>A taxpayer will be required to submit the following VAT returns on time during your period of compliance as well as all outstanding returns must be submitted:</a:t>
            </a:r>
          </a:p>
          <a:p>
            <a:endParaRPr lang="en-GB"/>
          </a:p>
          <a:p>
            <a:endParaRPr lang="en-GB"/>
          </a:p>
          <a:p>
            <a:endParaRPr lang="en-GB"/>
          </a:p>
        </p:txBody>
      </p:sp>
      <p:graphicFrame>
        <p:nvGraphicFramePr>
          <p:cNvPr id="3" name="Table 4">
            <a:extLst>
              <a:ext uri="{FF2B5EF4-FFF2-40B4-BE49-F238E27FC236}">
                <a16:creationId xmlns:a16="http://schemas.microsoft.com/office/drawing/2014/main" id="{CFA0D232-41F3-7236-1ED7-A28A19B239E0}"/>
              </a:ext>
            </a:extLst>
          </p:cNvPr>
          <p:cNvGraphicFramePr>
            <a:graphicFrameLocks noGrp="1"/>
          </p:cNvGraphicFramePr>
          <p:nvPr/>
        </p:nvGraphicFramePr>
        <p:xfrm>
          <a:off x="1590089" y="3296244"/>
          <a:ext cx="9011823" cy="2172304"/>
        </p:xfrm>
        <a:graphic>
          <a:graphicData uri="http://schemas.openxmlformats.org/drawingml/2006/table">
            <a:tbl>
              <a:tblPr firstRow="1" bandRow="1">
                <a:tableStyleId>{9DCAF9ED-07DC-4A11-8D7F-57B35C25682E}</a:tableStyleId>
              </a:tblPr>
              <a:tblGrid>
                <a:gridCol w="3003941">
                  <a:extLst>
                    <a:ext uri="{9D8B030D-6E8A-4147-A177-3AD203B41FA5}">
                      <a16:colId xmlns:a16="http://schemas.microsoft.com/office/drawing/2014/main" val="2880429050"/>
                    </a:ext>
                  </a:extLst>
                </a:gridCol>
                <a:gridCol w="3003941">
                  <a:extLst>
                    <a:ext uri="{9D8B030D-6E8A-4147-A177-3AD203B41FA5}">
                      <a16:colId xmlns:a16="http://schemas.microsoft.com/office/drawing/2014/main" val="829712443"/>
                    </a:ext>
                  </a:extLst>
                </a:gridCol>
                <a:gridCol w="3003941">
                  <a:extLst>
                    <a:ext uri="{9D8B030D-6E8A-4147-A177-3AD203B41FA5}">
                      <a16:colId xmlns:a16="http://schemas.microsoft.com/office/drawing/2014/main" val="2835722737"/>
                    </a:ext>
                  </a:extLst>
                </a:gridCol>
              </a:tblGrid>
              <a:tr h="543076">
                <a:tc>
                  <a:txBody>
                    <a:bodyPr/>
                    <a:lstStyle/>
                    <a:p>
                      <a:r>
                        <a:rPr lang="en-GB" sz="1600"/>
                        <a:t>Accounting Period</a:t>
                      </a:r>
                    </a:p>
                  </a:txBody>
                  <a:tcPr marL="82935" marR="82935" marT="41468" marB="41468"/>
                </a:tc>
                <a:tc>
                  <a:txBody>
                    <a:bodyPr/>
                    <a:lstStyle/>
                    <a:p>
                      <a:r>
                        <a:rPr lang="en-GB" sz="1600"/>
                        <a:t>Period of Compliance</a:t>
                      </a:r>
                    </a:p>
                  </a:txBody>
                  <a:tcPr marL="82935" marR="82935" marT="41468" marB="41468"/>
                </a:tc>
                <a:tc>
                  <a:txBody>
                    <a:bodyPr/>
                    <a:lstStyle/>
                    <a:p>
                      <a:r>
                        <a:rPr lang="en-GB" sz="1600"/>
                        <a:t>Returns to Make</a:t>
                      </a:r>
                    </a:p>
                  </a:txBody>
                  <a:tcPr marL="82935" marR="82935" marT="41468" marB="41468"/>
                </a:tc>
                <a:extLst>
                  <a:ext uri="{0D108BD9-81ED-4DB2-BD59-A6C34878D82A}">
                    <a16:rowId xmlns:a16="http://schemas.microsoft.com/office/drawing/2014/main" val="2936003958"/>
                  </a:ext>
                </a:extLst>
              </a:tr>
              <a:tr h="543076">
                <a:tc>
                  <a:txBody>
                    <a:bodyPr/>
                    <a:lstStyle/>
                    <a:p>
                      <a:r>
                        <a:rPr lang="en-GB" sz="1600"/>
                        <a:t>Annual </a:t>
                      </a:r>
                    </a:p>
                  </a:txBody>
                  <a:tcPr marL="82935" marR="82935" marT="41468" marB="41468"/>
                </a:tc>
                <a:tc>
                  <a:txBody>
                    <a:bodyPr/>
                    <a:lstStyle/>
                    <a:p>
                      <a:r>
                        <a:rPr lang="en-GB" sz="1600"/>
                        <a:t>24 months</a:t>
                      </a:r>
                    </a:p>
                  </a:txBody>
                  <a:tcPr marL="82935" marR="82935" marT="41468" marB="41468"/>
                </a:tc>
                <a:tc>
                  <a:txBody>
                    <a:bodyPr/>
                    <a:lstStyle/>
                    <a:p>
                      <a:r>
                        <a:rPr lang="en-GB" sz="1600"/>
                        <a:t>2</a:t>
                      </a:r>
                    </a:p>
                  </a:txBody>
                  <a:tcPr marL="82935" marR="82935" marT="41468" marB="41468"/>
                </a:tc>
                <a:extLst>
                  <a:ext uri="{0D108BD9-81ED-4DB2-BD59-A6C34878D82A}">
                    <a16:rowId xmlns:a16="http://schemas.microsoft.com/office/drawing/2014/main" val="582648806"/>
                  </a:ext>
                </a:extLst>
              </a:tr>
              <a:tr h="543076">
                <a:tc>
                  <a:txBody>
                    <a:bodyPr/>
                    <a:lstStyle/>
                    <a:p>
                      <a:r>
                        <a:rPr lang="en-GB" sz="1600"/>
                        <a:t>Quarterly </a:t>
                      </a:r>
                    </a:p>
                  </a:txBody>
                  <a:tcPr marL="82935" marR="82935" marT="41468" marB="41468"/>
                </a:tc>
                <a:tc>
                  <a:txBody>
                    <a:bodyPr/>
                    <a:lstStyle/>
                    <a:p>
                      <a:r>
                        <a:rPr lang="en-GB" sz="1600"/>
                        <a:t>12 months </a:t>
                      </a:r>
                    </a:p>
                  </a:txBody>
                  <a:tcPr marL="82935" marR="82935" marT="41468" marB="41468"/>
                </a:tc>
                <a:tc>
                  <a:txBody>
                    <a:bodyPr/>
                    <a:lstStyle/>
                    <a:p>
                      <a:r>
                        <a:rPr lang="en-GB" sz="1600"/>
                        <a:t>4</a:t>
                      </a:r>
                    </a:p>
                  </a:txBody>
                  <a:tcPr marL="82935" marR="82935" marT="41468" marB="41468"/>
                </a:tc>
                <a:extLst>
                  <a:ext uri="{0D108BD9-81ED-4DB2-BD59-A6C34878D82A}">
                    <a16:rowId xmlns:a16="http://schemas.microsoft.com/office/drawing/2014/main" val="4077751160"/>
                  </a:ext>
                </a:extLst>
              </a:tr>
              <a:tr h="543076">
                <a:tc>
                  <a:txBody>
                    <a:bodyPr/>
                    <a:lstStyle/>
                    <a:p>
                      <a:r>
                        <a:rPr lang="en-GB" sz="1600"/>
                        <a:t>Monthly </a:t>
                      </a:r>
                    </a:p>
                  </a:txBody>
                  <a:tcPr marL="82935" marR="82935" marT="41468" marB="41468"/>
                </a:tc>
                <a:tc>
                  <a:txBody>
                    <a:bodyPr/>
                    <a:lstStyle/>
                    <a:p>
                      <a:r>
                        <a:rPr lang="en-GB" sz="1600"/>
                        <a:t>6 months </a:t>
                      </a:r>
                    </a:p>
                  </a:txBody>
                  <a:tcPr marL="82935" marR="82935" marT="41468" marB="41468"/>
                </a:tc>
                <a:tc>
                  <a:txBody>
                    <a:bodyPr/>
                    <a:lstStyle/>
                    <a:p>
                      <a:r>
                        <a:rPr lang="en-GB" sz="1600"/>
                        <a:t>6</a:t>
                      </a:r>
                    </a:p>
                  </a:txBody>
                  <a:tcPr marL="82935" marR="82935" marT="41468" marB="41468"/>
                </a:tc>
                <a:extLst>
                  <a:ext uri="{0D108BD9-81ED-4DB2-BD59-A6C34878D82A}">
                    <a16:rowId xmlns:a16="http://schemas.microsoft.com/office/drawing/2014/main" val="3622046847"/>
                  </a:ext>
                </a:extLst>
              </a:tr>
            </a:tbl>
          </a:graphicData>
        </a:graphic>
      </p:graphicFrame>
      <p:sp>
        <p:nvSpPr>
          <p:cNvPr id="5" name="Rectangle 4">
            <a:extLst>
              <a:ext uri="{FF2B5EF4-FFF2-40B4-BE49-F238E27FC236}">
                <a16:creationId xmlns:a16="http://schemas.microsoft.com/office/drawing/2014/main" id="{CB06D978-433C-F937-A877-B59FA3729195}"/>
              </a:ext>
            </a:extLst>
          </p:cNvPr>
          <p:cNvSpPr/>
          <p:nvPr/>
        </p:nvSpPr>
        <p:spPr>
          <a:xfrm>
            <a:off x="6051638" y="6408682"/>
            <a:ext cx="431800" cy="2995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a:solidFill>
                  <a:schemeClr val="tx1"/>
                </a:solidFill>
              </a:rPr>
              <a:t>9</a:t>
            </a:r>
          </a:p>
        </p:txBody>
      </p:sp>
    </p:spTree>
    <p:extLst>
      <p:ext uri="{BB962C8B-B14F-4D97-AF65-F5344CB8AC3E}">
        <p14:creationId xmlns:p14="http://schemas.microsoft.com/office/powerpoint/2010/main" val="2733012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CD99ACE-B3ED-FB06-BAD7-F770D442871B}"/>
              </a:ext>
            </a:extLst>
          </p:cNvPr>
          <p:cNvSpPr>
            <a:spLocks noGrp="1"/>
          </p:cNvSpPr>
          <p:nvPr>
            <p:ph type="body" sz="quarter" idx="16"/>
          </p:nvPr>
        </p:nvSpPr>
        <p:spPr>
          <a:xfrm>
            <a:off x="1602214" y="2539942"/>
            <a:ext cx="4179234" cy="3616853"/>
          </a:xfrm>
        </p:spPr>
        <p:txBody>
          <a:bodyPr vert="horz" lIns="0" tIns="0" rIns="0" bIns="0" rtlCol="0" anchor="t">
            <a:noAutofit/>
          </a:bodyPr>
          <a:lstStyle/>
          <a:p>
            <a:pPr marL="0" lvl="2" indent="0">
              <a:buNone/>
              <a:defRPr/>
            </a:pPr>
            <a:r>
              <a:rPr lang="en-GB" sz="1400" b="1">
                <a:solidFill>
                  <a:schemeClr val="tx2"/>
                </a:solidFill>
              </a:rPr>
              <a:t>BEFORE 1 FEBRUARY 2023:</a:t>
            </a:r>
          </a:p>
          <a:p>
            <a:pPr marL="209137" lvl="2" indent="-209137">
              <a:defRPr/>
            </a:pPr>
            <a:r>
              <a:rPr lang="en-GB" sz="1400"/>
              <a:t>Check notifications to confirm valid</a:t>
            </a:r>
          </a:p>
          <a:p>
            <a:pPr marL="0" lvl="2" indent="0">
              <a:buNone/>
              <a:defRPr/>
            </a:pPr>
            <a:endParaRPr lang="en-GB" sz="1400"/>
          </a:p>
          <a:p>
            <a:pPr marL="209137" lvl="2" indent="-209137">
              <a:defRPr/>
            </a:pPr>
            <a:r>
              <a:rPr lang="en-GB" sz="1400"/>
              <a:t>Issue an acknowledgement letter  </a:t>
            </a:r>
          </a:p>
          <a:p>
            <a:pPr marL="209137" lvl="2" indent="-209137">
              <a:defRPr/>
            </a:pPr>
            <a:endParaRPr lang="en-GB" sz="1400"/>
          </a:p>
          <a:p>
            <a:pPr marL="209137" lvl="2" indent="-209137">
              <a:defRPr/>
            </a:pPr>
            <a:r>
              <a:rPr lang="en-GB" sz="1400"/>
              <a:t>Confirm existence of option to tax</a:t>
            </a:r>
          </a:p>
        </p:txBody>
      </p:sp>
      <p:sp>
        <p:nvSpPr>
          <p:cNvPr id="14" name="Title 13">
            <a:extLst>
              <a:ext uri="{FF2B5EF4-FFF2-40B4-BE49-F238E27FC236}">
                <a16:creationId xmlns:a16="http://schemas.microsoft.com/office/drawing/2014/main" id="{BBCE9A50-850E-1092-0751-C63418AF04F2}"/>
              </a:ext>
            </a:extLst>
          </p:cNvPr>
          <p:cNvSpPr>
            <a:spLocks noGrp="1"/>
          </p:cNvSpPr>
          <p:nvPr>
            <p:ph type="title"/>
          </p:nvPr>
        </p:nvSpPr>
        <p:spPr/>
        <p:txBody>
          <a:bodyPr/>
          <a:lstStyle/>
          <a:p>
            <a:r>
              <a:rPr lang="en-GB"/>
              <a:t>Option to Tax</a:t>
            </a:r>
          </a:p>
        </p:txBody>
      </p:sp>
      <p:sp>
        <p:nvSpPr>
          <p:cNvPr id="15" name="Text Placeholder 14">
            <a:extLst>
              <a:ext uri="{FF2B5EF4-FFF2-40B4-BE49-F238E27FC236}">
                <a16:creationId xmlns:a16="http://schemas.microsoft.com/office/drawing/2014/main" id="{3B29A0E3-8798-C83B-C9B9-E9273E23D8F1}"/>
              </a:ext>
            </a:extLst>
          </p:cNvPr>
          <p:cNvSpPr>
            <a:spLocks noGrp="1"/>
          </p:cNvSpPr>
          <p:nvPr>
            <p:ph type="body" sz="quarter" idx="14"/>
          </p:nvPr>
        </p:nvSpPr>
        <p:spPr/>
        <p:txBody>
          <a:bodyPr vert="horz" wrap="square" lIns="0" tIns="0" rIns="0" bIns="0" rtlCol="0" anchor="t">
            <a:spAutoFit/>
          </a:bodyPr>
          <a:lstStyle/>
          <a:p>
            <a:r>
              <a:rPr lang="en-GB">
                <a:cs typeface="Calibri"/>
              </a:rPr>
              <a:t>What has changed on HMRC's side? </a:t>
            </a:r>
          </a:p>
        </p:txBody>
      </p:sp>
      <p:sp>
        <p:nvSpPr>
          <p:cNvPr id="2" name="Text Placeholder 1">
            <a:extLst>
              <a:ext uri="{FF2B5EF4-FFF2-40B4-BE49-F238E27FC236}">
                <a16:creationId xmlns:a16="http://schemas.microsoft.com/office/drawing/2014/main" id="{917FF697-5BBB-AF98-FD8C-5288AD0478F0}"/>
              </a:ext>
            </a:extLst>
          </p:cNvPr>
          <p:cNvSpPr txBox="1">
            <a:spLocks/>
          </p:cNvSpPr>
          <p:nvPr/>
        </p:nvSpPr>
        <p:spPr>
          <a:xfrm>
            <a:off x="1602212" y="2020904"/>
            <a:ext cx="8990859" cy="347288"/>
          </a:xfrm>
          <a:prstGeom prst="rect">
            <a:avLst/>
          </a:prstGeom>
          <a:solidFill>
            <a:schemeClr val="tx2"/>
          </a:solidFill>
        </p:spPr>
        <p:txBody>
          <a:bodyPr wrap="square" lIns="114553" tIns="114553" rIns="114553" bIns="114553" anchor="ctr">
            <a:no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r>
              <a:rPr lang="en-US" sz="1432">
                <a:solidFill>
                  <a:schemeClr val="bg1"/>
                </a:solidFill>
              </a:rPr>
              <a:t>HMRC’s position has changed</a:t>
            </a:r>
          </a:p>
        </p:txBody>
      </p:sp>
      <p:sp>
        <p:nvSpPr>
          <p:cNvPr id="3" name="Text Placeholder 15">
            <a:extLst>
              <a:ext uri="{FF2B5EF4-FFF2-40B4-BE49-F238E27FC236}">
                <a16:creationId xmlns:a16="http://schemas.microsoft.com/office/drawing/2014/main" id="{BDB7A6E9-CC0B-9E78-5270-C99A25F10CC6}"/>
              </a:ext>
            </a:extLst>
          </p:cNvPr>
          <p:cNvSpPr txBox="1">
            <a:spLocks/>
          </p:cNvSpPr>
          <p:nvPr/>
        </p:nvSpPr>
        <p:spPr bwMode="gray">
          <a:xfrm>
            <a:off x="6238705" y="2539942"/>
            <a:ext cx="4354367" cy="3616853"/>
          </a:xfrm>
          <a:prstGeom prst="rect">
            <a:avLst/>
          </a:prstGeom>
        </p:spPr>
        <p:txBody>
          <a:bodyPr vert="horz" lIns="0" tIns="0" rIns="0" bIns="0" rtlCol="0" anchor="t">
            <a:no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pPr marL="0" lvl="2" indent="0">
              <a:buNone/>
              <a:defRPr/>
            </a:pPr>
            <a:r>
              <a:rPr lang="en-GB" sz="1400" b="1">
                <a:solidFill>
                  <a:schemeClr val="tx2"/>
                </a:solidFill>
              </a:rPr>
              <a:t>FROM 1 FEBRUARY 2023: </a:t>
            </a:r>
            <a:endParaRPr lang="en-US" sz="1400">
              <a:solidFill>
                <a:schemeClr val="tx2"/>
              </a:solidFill>
            </a:endParaRPr>
          </a:p>
          <a:p>
            <a:pPr marL="209137" lvl="2" indent="-209137">
              <a:defRPr/>
            </a:pPr>
            <a:r>
              <a:rPr lang="en-GB" sz="1400"/>
              <a:t>No longer will check validity</a:t>
            </a:r>
            <a:endParaRPr lang="en-US" sz="1400"/>
          </a:p>
          <a:p>
            <a:pPr marL="427872" lvl="3" indent="-218230">
              <a:defRPr/>
            </a:pPr>
            <a:r>
              <a:rPr lang="en-GB" sz="1400"/>
              <a:t>Emphasis on businesses to get right</a:t>
            </a:r>
          </a:p>
          <a:p>
            <a:pPr marL="209137" lvl="2" indent="-209137">
              <a:defRPr/>
            </a:pPr>
            <a:r>
              <a:rPr lang="en-GB" sz="1400"/>
              <a:t>No acknowledgement letters (email ‘receipt’)</a:t>
            </a:r>
          </a:p>
          <a:p>
            <a:pPr marL="427872" lvl="3" indent="-218230">
              <a:buFont typeface="Trebuchet MS" panose="05040102010807070707" pitchFamily="18" charset="2"/>
              <a:buChar char="–"/>
              <a:defRPr/>
            </a:pPr>
            <a:r>
              <a:rPr lang="en-GB" sz="1400">
                <a:ea typeface="+mn-lt"/>
                <a:cs typeface="+mn-lt"/>
              </a:rPr>
              <a:t>Might impact how notification is made</a:t>
            </a:r>
          </a:p>
          <a:p>
            <a:pPr marL="209137" lvl="2" indent="-209137">
              <a:defRPr/>
            </a:pPr>
            <a:r>
              <a:rPr lang="en-GB" sz="1400"/>
              <a:t>Confirm existence of option to tax in limited circumstances </a:t>
            </a:r>
          </a:p>
          <a:p>
            <a:pPr marL="209137" lvl="2" indent="-209137">
              <a:defRPr/>
            </a:pPr>
            <a:r>
              <a:rPr lang="en-GB" sz="1400"/>
              <a:t>For an option to tax in respect of a property to be valid, it must be notified to HMRC within 30 days, and prior to the ‘relevant date’ (usually before the creation of a tax point) if an acquisition would be subject to VAT, and the intention is for an acquisition is to be a VAT-free Transfer of a Going Concern (TOGC). </a:t>
            </a:r>
          </a:p>
          <a:p>
            <a:pPr marL="209137" lvl="2" indent="-209137">
              <a:defRPr/>
            </a:pPr>
            <a:endParaRPr lang="en-GB" sz="1273"/>
          </a:p>
        </p:txBody>
      </p:sp>
      <p:sp>
        <p:nvSpPr>
          <p:cNvPr id="4" name="Rectangle 3">
            <a:extLst>
              <a:ext uri="{FF2B5EF4-FFF2-40B4-BE49-F238E27FC236}">
                <a16:creationId xmlns:a16="http://schemas.microsoft.com/office/drawing/2014/main" id="{1D24F0CC-873D-A932-AE32-FB9D852500EA}"/>
              </a:ext>
            </a:extLst>
          </p:cNvPr>
          <p:cNvSpPr/>
          <p:nvPr/>
        </p:nvSpPr>
        <p:spPr>
          <a:xfrm>
            <a:off x="6051638" y="6408682"/>
            <a:ext cx="431800" cy="2995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a:solidFill>
                  <a:schemeClr val="tx1"/>
                </a:solidFill>
              </a:rPr>
              <a:t>17</a:t>
            </a:r>
          </a:p>
        </p:txBody>
      </p:sp>
    </p:spTree>
    <p:extLst>
      <p:ext uri="{BB962C8B-B14F-4D97-AF65-F5344CB8AC3E}">
        <p14:creationId xmlns:p14="http://schemas.microsoft.com/office/powerpoint/2010/main" val="3710262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CD99ACE-B3ED-FB06-BAD7-F770D442871B}"/>
              </a:ext>
            </a:extLst>
          </p:cNvPr>
          <p:cNvSpPr>
            <a:spLocks noGrp="1"/>
          </p:cNvSpPr>
          <p:nvPr>
            <p:ph type="body" sz="quarter" idx="16"/>
          </p:nvPr>
        </p:nvSpPr>
        <p:spPr>
          <a:xfrm>
            <a:off x="448753" y="1713993"/>
            <a:ext cx="4483011" cy="2455014"/>
          </a:xfrm>
        </p:spPr>
        <p:txBody>
          <a:bodyPr vert="horz" lIns="0" tIns="0" rIns="0" bIns="0" rtlCol="0" anchor="t">
            <a:noAutofit/>
          </a:bodyPr>
          <a:lstStyle/>
          <a:p>
            <a:pPr marL="0" lvl="2" indent="0">
              <a:buNone/>
              <a:defRPr/>
            </a:pPr>
            <a:r>
              <a:rPr lang="en-GB" b="1">
                <a:solidFill>
                  <a:schemeClr val="tx2"/>
                </a:solidFill>
              </a:rPr>
              <a:t>Evidence of a valid option to tax important where:</a:t>
            </a:r>
          </a:p>
          <a:p>
            <a:pPr marL="209137" lvl="2" indent="-209137">
              <a:defRPr/>
            </a:pPr>
            <a:r>
              <a:rPr lang="en-GB"/>
              <a:t>VAT registration dependent on option to tax</a:t>
            </a:r>
          </a:p>
          <a:p>
            <a:pPr marL="209137" lvl="2" indent="-209137">
              <a:defRPr/>
            </a:pPr>
            <a:r>
              <a:rPr lang="en-GB"/>
              <a:t>Share transactions</a:t>
            </a:r>
          </a:p>
          <a:p>
            <a:pPr marL="209137" lvl="2" indent="-209137">
              <a:defRPr/>
            </a:pPr>
            <a:r>
              <a:rPr lang="en-GB"/>
              <a:t>Asset transactions </a:t>
            </a:r>
          </a:p>
        </p:txBody>
      </p:sp>
      <p:sp>
        <p:nvSpPr>
          <p:cNvPr id="14" name="Title 13">
            <a:extLst>
              <a:ext uri="{FF2B5EF4-FFF2-40B4-BE49-F238E27FC236}">
                <a16:creationId xmlns:a16="http://schemas.microsoft.com/office/drawing/2014/main" id="{BBCE9A50-850E-1092-0751-C63418AF04F2}"/>
              </a:ext>
            </a:extLst>
          </p:cNvPr>
          <p:cNvSpPr>
            <a:spLocks noGrp="1"/>
          </p:cNvSpPr>
          <p:nvPr>
            <p:ph type="title"/>
          </p:nvPr>
        </p:nvSpPr>
        <p:spPr/>
        <p:txBody>
          <a:bodyPr/>
          <a:lstStyle/>
          <a:p>
            <a:r>
              <a:rPr lang="en-GB"/>
              <a:t>Option to Tax</a:t>
            </a:r>
          </a:p>
        </p:txBody>
      </p:sp>
      <p:sp>
        <p:nvSpPr>
          <p:cNvPr id="15" name="Text Placeholder 14">
            <a:extLst>
              <a:ext uri="{FF2B5EF4-FFF2-40B4-BE49-F238E27FC236}">
                <a16:creationId xmlns:a16="http://schemas.microsoft.com/office/drawing/2014/main" id="{3B29A0E3-8798-C83B-C9B9-E9273E23D8F1}"/>
              </a:ext>
            </a:extLst>
          </p:cNvPr>
          <p:cNvSpPr>
            <a:spLocks noGrp="1"/>
          </p:cNvSpPr>
          <p:nvPr>
            <p:ph type="body" sz="quarter" idx="14"/>
          </p:nvPr>
        </p:nvSpPr>
        <p:spPr/>
        <p:txBody>
          <a:bodyPr vert="horz" wrap="square" lIns="0" tIns="0" rIns="0" bIns="0" rtlCol="0" anchor="t">
            <a:spAutoFit/>
          </a:bodyPr>
          <a:lstStyle/>
          <a:p>
            <a:r>
              <a:rPr lang="en-GB"/>
              <a:t>Impact for businesses?</a:t>
            </a:r>
            <a:endParaRPr lang="en-US"/>
          </a:p>
        </p:txBody>
      </p:sp>
      <p:sp>
        <p:nvSpPr>
          <p:cNvPr id="3" name="Text Placeholder 15">
            <a:extLst>
              <a:ext uri="{FF2B5EF4-FFF2-40B4-BE49-F238E27FC236}">
                <a16:creationId xmlns:a16="http://schemas.microsoft.com/office/drawing/2014/main" id="{BDB7A6E9-CC0B-9E78-5270-C99A25F10CC6}"/>
              </a:ext>
            </a:extLst>
          </p:cNvPr>
          <p:cNvSpPr txBox="1">
            <a:spLocks/>
          </p:cNvSpPr>
          <p:nvPr/>
        </p:nvSpPr>
        <p:spPr bwMode="gray">
          <a:xfrm>
            <a:off x="5306518" y="1713993"/>
            <a:ext cx="6440871" cy="5284403"/>
          </a:xfrm>
          <a:prstGeom prst="rect">
            <a:avLst/>
          </a:prstGeom>
        </p:spPr>
        <p:txBody>
          <a:bodyPr vert="horz" lIns="0" tIns="0" rIns="0" bIns="0" rtlCol="0" anchor="t">
            <a:noAutofit/>
          </a:bodyPr>
          <a:lstStyle>
            <a:lvl1pPr marL="0" indent="0" algn="l" defTabSz="914112" rtl="0" eaLnBrk="1" latinLnBrk="0" hangingPunct="1">
              <a:lnSpc>
                <a:spcPct val="100000"/>
              </a:lnSpc>
              <a:spcBef>
                <a:spcPts val="0"/>
              </a:spcBef>
              <a:spcAft>
                <a:spcPts val="600"/>
              </a:spcAft>
              <a:buFont typeface="Arial" pitchFamily="34" charset="0"/>
              <a:buNone/>
              <a:defRPr sz="1800" b="1" kern="1200" cap="none" baseline="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80000"/>
              <a:buFont typeface="Wingdings 3" panose="05040102010807070707" pitchFamily="18" charset="2"/>
              <a:buChar char="u"/>
              <a:defRPr sz="16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dirty="0" smtClean="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pPr marL="0" lvl="2" indent="0">
              <a:buNone/>
              <a:defRPr/>
            </a:pPr>
            <a:r>
              <a:rPr lang="en-GB" b="1">
                <a:solidFill>
                  <a:schemeClr val="tx2"/>
                </a:solidFill>
              </a:rPr>
              <a:t>Impact:</a:t>
            </a:r>
          </a:p>
          <a:p>
            <a:pPr marL="209137" lvl="2" indent="-209137">
              <a:defRPr/>
            </a:pPr>
            <a:r>
              <a:rPr lang="en-GB">
                <a:ea typeface="+mn-lt"/>
                <a:cs typeface="+mn-lt"/>
              </a:rPr>
              <a:t>How businesses choose to notify </a:t>
            </a:r>
            <a:endParaRPr lang="en-GB"/>
          </a:p>
          <a:p>
            <a:pPr marL="209137" lvl="2" indent="-209137">
              <a:defRPr/>
            </a:pPr>
            <a:r>
              <a:rPr lang="en-GB"/>
              <a:t>Record keeping - evidence of notification/receipt by HMRC</a:t>
            </a:r>
          </a:p>
          <a:p>
            <a:pPr marL="209137" lvl="2" indent="-209137">
              <a:defRPr/>
            </a:pPr>
            <a:r>
              <a:rPr lang="en-GB"/>
              <a:t>Contractual wording may require updating to reflect the position that HMRC will no longer formally acknowledge options to tax, and it may result in delays to transactions. </a:t>
            </a:r>
          </a:p>
          <a:p>
            <a:pPr marL="209137" lvl="2" indent="-209137">
              <a:defRPr/>
            </a:pPr>
            <a:r>
              <a:rPr lang="en-GB"/>
              <a:t>In addition, there may be uncertainty as regards whether an option to tax notification is valid because of the lack of HMRC verification, e.g. whether it has been signed by an authorised signatory, or appropriate permissions have been received.</a:t>
            </a:r>
          </a:p>
          <a:p>
            <a:pPr marL="209137" lvl="2" indent="-209137">
              <a:defRPr/>
            </a:pPr>
            <a:r>
              <a:rPr lang="en-GB"/>
              <a:t>Keep detailed records of options to tax notified to HMRC and the automated email responses. </a:t>
            </a:r>
          </a:p>
          <a:p>
            <a:pPr marL="534812" lvl="3" indent="-285750">
              <a:buClr>
                <a:schemeClr val="tx2"/>
              </a:buClr>
              <a:buFont typeface="Wingdings" panose="05000000000000000000" pitchFamily="2" charset="2"/>
              <a:buChar char="§"/>
              <a:defRPr/>
            </a:pPr>
            <a:r>
              <a:rPr lang="en-GB"/>
              <a:t>Maintain an option to tax register? </a:t>
            </a:r>
          </a:p>
          <a:p>
            <a:pPr marL="534812" lvl="3" indent="-285750">
              <a:buClr>
                <a:schemeClr val="tx2"/>
              </a:buClr>
              <a:buFont typeface="Wingdings" panose="05000000000000000000" pitchFamily="2" charset="2"/>
              <a:buChar char="§"/>
              <a:defRPr/>
            </a:pPr>
            <a:r>
              <a:rPr lang="en-GB"/>
              <a:t>Consider the option to tax position in respect of a transaction should also be considered at an early stage, to avoid delays.</a:t>
            </a:r>
          </a:p>
          <a:p>
            <a:pPr marL="209137" lvl="2" indent="-209137">
              <a:defRPr/>
            </a:pPr>
            <a:endParaRPr lang="en-GB"/>
          </a:p>
          <a:p>
            <a:pPr marL="209137" lvl="2" indent="-209137">
              <a:defRPr/>
            </a:pPr>
            <a:endParaRPr lang="en-GB"/>
          </a:p>
          <a:p>
            <a:pPr marL="209137" lvl="2" indent="-209137">
              <a:defRPr/>
            </a:pPr>
            <a:endParaRPr lang="en-GB"/>
          </a:p>
          <a:p>
            <a:pPr marL="209137" lvl="2" indent="-209137">
              <a:defRPr/>
            </a:pPr>
            <a:endParaRPr lang="en-GB"/>
          </a:p>
        </p:txBody>
      </p:sp>
      <p:sp>
        <p:nvSpPr>
          <p:cNvPr id="2" name="Rectangle 1">
            <a:extLst>
              <a:ext uri="{FF2B5EF4-FFF2-40B4-BE49-F238E27FC236}">
                <a16:creationId xmlns:a16="http://schemas.microsoft.com/office/drawing/2014/main" id="{4D778B44-B7A5-728B-DCB4-22D54725EC3A}"/>
              </a:ext>
            </a:extLst>
          </p:cNvPr>
          <p:cNvSpPr/>
          <p:nvPr/>
        </p:nvSpPr>
        <p:spPr>
          <a:xfrm>
            <a:off x="6051638" y="6408682"/>
            <a:ext cx="431800" cy="2995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GB" sz="1200">
                <a:solidFill>
                  <a:schemeClr val="tx1"/>
                </a:solidFill>
              </a:rPr>
              <a:t>18</a:t>
            </a:r>
          </a:p>
        </p:txBody>
      </p:sp>
    </p:spTree>
    <p:extLst>
      <p:ext uri="{BB962C8B-B14F-4D97-AF65-F5344CB8AC3E}">
        <p14:creationId xmlns:p14="http://schemas.microsoft.com/office/powerpoint/2010/main" val="3845326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3359DD9-C8E8-4CD4-9446-217B43D540A5}"/>
              </a:ext>
            </a:extLst>
          </p:cNvPr>
          <p:cNvSpPr>
            <a:spLocks noGrp="1"/>
          </p:cNvSpPr>
          <p:nvPr>
            <p:ph type="subTitle" idx="1"/>
          </p:nvPr>
        </p:nvSpPr>
        <p:spPr>
          <a:xfrm>
            <a:off x="431800" y="2544833"/>
            <a:ext cx="4114800" cy="307777"/>
          </a:xfrm>
        </p:spPr>
        <p:txBody>
          <a:bodyPr/>
          <a:lstStyle/>
          <a:p>
            <a:r>
              <a:rPr lang="en-GB" dirty="0"/>
              <a:t>Mark RA Edwards</a:t>
            </a:r>
            <a:br>
              <a:rPr lang="en-GB" dirty="0"/>
            </a:br>
            <a:r>
              <a:rPr lang="en-GB" dirty="0"/>
              <a:t>Audit Partner</a:t>
            </a:r>
          </a:p>
          <a:p>
            <a:r>
              <a:rPr lang="en-GB" dirty="0"/>
              <a:t>Head of Leisure &amp; Hospitality</a:t>
            </a:r>
            <a:endParaRPr lang="en-GB" b="0" dirty="0"/>
          </a:p>
          <a:p>
            <a:endParaRPr lang="en-GB" dirty="0"/>
          </a:p>
        </p:txBody>
      </p:sp>
      <p:sp>
        <p:nvSpPr>
          <p:cNvPr id="2" name="Title 1">
            <a:extLst>
              <a:ext uri="{FF2B5EF4-FFF2-40B4-BE49-F238E27FC236}">
                <a16:creationId xmlns:a16="http://schemas.microsoft.com/office/drawing/2014/main" id="{A1E6A98F-12E3-4DFC-806C-E4AE4E39000D}"/>
              </a:ext>
            </a:extLst>
          </p:cNvPr>
          <p:cNvSpPr>
            <a:spLocks noGrp="1"/>
          </p:cNvSpPr>
          <p:nvPr>
            <p:ph type="ctrTitle"/>
          </p:nvPr>
        </p:nvSpPr>
        <p:spPr>
          <a:xfrm>
            <a:off x="431801" y="1663700"/>
            <a:ext cx="4114185" cy="787908"/>
          </a:xfrm>
        </p:spPr>
        <p:txBody>
          <a:bodyPr/>
          <a:lstStyle/>
          <a:p>
            <a:r>
              <a:rPr lang="en-GB"/>
              <a:t>Corporate Governance </a:t>
            </a:r>
          </a:p>
        </p:txBody>
      </p:sp>
      <p:pic>
        <p:nvPicPr>
          <p:cNvPr id="7" name="Picture 6" descr="A picture containing text, clipart&#10;&#10;Description automatically generated">
            <a:extLst>
              <a:ext uri="{FF2B5EF4-FFF2-40B4-BE49-F238E27FC236}">
                <a16:creationId xmlns:a16="http://schemas.microsoft.com/office/drawing/2014/main" id="{E61FA051-8B2C-46B4-B51A-BB5A188527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893300" y="600058"/>
            <a:ext cx="1855788" cy="557248"/>
          </a:xfrm>
          <a:prstGeom prst="rect">
            <a:avLst/>
          </a:prstGeom>
        </p:spPr>
      </p:pic>
      <p:sp>
        <p:nvSpPr>
          <p:cNvPr id="5" name="Text Placeholder 4">
            <a:extLst>
              <a:ext uri="{FF2B5EF4-FFF2-40B4-BE49-F238E27FC236}">
                <a16:creationId xmlns:a16="http://schemas.microsoft.com/office/drawing/2014/main" id="{2AF7908C-6638-1069-6713-8B98A28B661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756736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Key updates</a:t>
            </a:r>
          </a:p>
        </p:txBody>
      </p:sp>
      <p:sp>
        <p:nvSpPr>
          <p:cNvPr id="5" name="Text Placeholder 4">
            <a:extLst>
              <a:ext uri="{FF2B5EF4-FFF2-40B4-BE49-F238E27FC236}">
                <a16:creationId xmlns:a16="http://schemas.microsoft.com/office/drawing/2014/main" id="{2E3DFD3D-1503-1566-B05B-2BD7385A6754}"/>
              </a:ext>
            </a:extLst>
          </p:cNvPr>
          <p:cNvSpPr>
            <a:spLocks noGrp="1"/>
          </p:cNvSpPr>
          <p:nvPr>
            <p:ph type="body" sz="quarter" idx="13"/>
          </p:nvPr>
        </p:nvSpPr>
        <p:spPr/>
        <p:txBody>
          <a:bodyPr/>
          <a:lstStyle/>
          <a:p>
            <a:endParaRPr lang="en-GB"/>
          </a:p>
        </p:txBody>
      </p:sp>
      <p:pic>
        <p:nvPicPr>
          <p:cNvPr id="6" name="Picture 6" descr="Timeline&#10;&#10;Description automatically generated">
            <a:extLst>
              <a:ext uri="{FF2B5EF4-FFF2-40B4-BE49-F238E27FC236}">
                <a16:creationId xmlns:a16="http://schemas.microsoft.com/office/drawing/2014/main" id="{477C2779-8D64-8E12-BA56-E826C6FB4749}"/>
              </a:ext>
            </a:extLst>
          </p:cNvPr>
          <p:cNvPicPr>
            <a:picLocks noChangeAspect="1"/>
          </p:cNvPicPr>
          <p:nvPr/>
        </p:nvPicPr>
        <p:blipFill>
          <a:blip r:embed="rId3"/>
          <a:stretch>
            <a:fillRect/>
          </a:stretch>
        </p:blipFill>
        <p:spPr>
          <a:xfrm>
            <a:off x="538619" y="1231184"/>
            <a:ext cx="11125200" cy="4708783"/>
          </a:xfrm>
          <a:prstGeom prst="rect">
            <a:avLst/>
          </a:prstGeom>
        </p:spPr>
      </p:pic>
    </p:spTree>
    <p:extLst>
      <p:ext uri="{BB962C8B-B14F-4D97-AF65-F5344CB8AC3E}">
        <p14:creationId xmlns:p14="http://schemas.microsoft.com/office/powerpoint/2010/main" val="163381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DBBE16D-53F4-4281-82B3-26A37D7E36C2}"/>
              </a:ext>
            </a:extLst>
          </p:cNvPr>
          <p:cNvSpPr>
            <a:spLocks noGrp="1"/>
          </p:cNvSpPr>
          <p:nvPr>
            <p:ph type="subTitle" idx="1"/>
          </p:nvPr>
        </p:nvSpPr>
        <p:spPr>
          <a:xfrm>
            <a:off x="431800" y="2544833"/>
            <a:ext cx="4114800" cy="307777"/>
          </a:xfrm>
        </p:spPr>
        <p:txBody>
          <a:bodyPr/>
          <a:lstStyle/>
          <a:p>
            <a:r>
              <a:rPr lang="en-GB" dirty="0"/>
              <a:t>Mark RA Edwards</a:t>
            </a:r>
            <a:br>
              <a:rPr lang="en-GB" dirty="0"/>
            </a:br>
            <a:r>
              <a:rPr lang="en-GB" dirty="0"/>
              <a:t>Audit Partner </a:t>
            </a:r>
            <a:endParaRPr lang="en-US" dirty="0"/>
          </a:p>
          <a:p>
            <a:r>
              <a:rPr lang="en-GB" dirty="0"/>
              <a:t>Head of Leisure &amp; Hospitality</a:t>
            </a:r>
          </a:p>
        </p:txBody>
      </p:sp>
      <p:sp>
        <p:nvSpPr>
          <p:cNvPr id="2" name="Title 1"/>
          <p:cNvSpPr>
            <a:spLocks noGrp="1"/>
          </p:cNvSpPr>
          <p:nvPr>
            <p:ph type="ctrTitle"/>
          </p:nvPr>
        </p:nvSpPr>
        <p:spPr>
          <a:xfrm>
            <a:off x="431801" y="1663700"/>
            <a:ext cx="4114185" cy="787908"/>
          </a:xfrm>
        </p:spPr>
        <p:txBody>
          <a:bodyPr/>
          <a:lstStyle/>
          <a:p>
            <a:r>
              <a:rPr lang="en-GB"/>
              <a:t>Industry update</a:t>
            </a:r>
          </a:p>
        </p:txBody>
      </p:sp>
    </p:spTree>
    <p:extLst>
      <p:ext uri="{BB962C8B-B14F-4D97-AF65-F5344CB8AC3E}">
        <p14:creationId xmlns:p14="http://schemas.microsoft.com/office/powerpoint/2010/main" val="3144004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Key updates</a:t>
            </a:r>
          </a:p>
        </p:txBody>
      </p:sp>
      <p:pic>
        <p:nvPicPr>
          <p:cNvPr id="4" name="Picture 4" descr="Graphical user interface, text&#10;&#10;Description automatically generated">
            <a:extLst>
              <a:ext uri="{FF2B5EF4-FFF2-40B4-BE49-F238E27FC236}">
                <a16:creationId xmlns:a16="http://schemas.microsoft.com/office/drawing/2014/main" id="{F185241E-E928-C46A-CF1C-F2CEDD699E91}"/>
              </a:ext>
            </a:extLst>
          </p:cNvPr>
          <p:cNvPicPr>
            <a:picLocks noChangeAspect="1"/>
          </p:cNvPicPr>
          <p:nvPr/>
        </p:nvPicPr>
        <p:blipFill>
          <a:blip r:embed="rId3"/>
          <a:stretch>
            <a:fillRect/>
          </a:stretch>
        </p:blipFill>
        <p:spPr>
          <a:xfrm>
            <a:off x="778702" y="1167697"/>
            <a:ext cx="10509336" cy="4689621"/>
          </a:xfrm>
          <a:prstGeom prst="rect">
            <a:avLst/>
          </a:prstGeom>
        </p:spPr>
      </p:pic>
    </p:spTree>
    <p:extLst>
      <p:ext uri="{BB962C8B-B14F-4D97-AF65-F5344CB8AC3E}">
        <p14:creationId xmlns:p14="http://schemas.microsoft.com/office/powerpoint/2010/main" val="1461360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Key updates</a:t>
            </a:r>
          </a:p>
        </p:txBody>
      </p:sp>
      <p:pic>
        <p:nvPicPr>
          <p:cNvPr id="7" name="Picture 7" descr="Table&#10;&#10;Description automatically generated">
            <a:extLst>
              <a:ext uri="{FF2B5EF4-FFF2-40B4-BE49-F238E27FC236}">
                <a16:creationId xmlns:a16="http://schemas.microsoft.com/office/drawing/2014/main" id="{67D345F1-1778-835B-831B-F30481EA31C8}"/>
              </a:ext>
            </a:extLst>
          </p:cNvPr>
          <p:cNvPicPr>
            <a:picLocks noChangeAspect="1"/>
          </p:cNvPicPr>
          <p:nvPr/>
        </p:nvPicPr>
        <p:blipFill>
          <a:blip r:embed="rId3"/>
          <a:stretch>
            <a:fillRect/>
          </a:stretch>
        </p:blipFill>
        <p:spPr>
          <a:xfrm>
            <a:off x="2041743" y="1122547"/>
            <a:ext cx="8108515" cy="5166140"/>
          </a:xfrm>
          <a:prstGeom prst="rect">
            <a:avLst/>
          </a:prstGeom>
        </p:spPr>
      </p:pic>
    </p:spTree>
    <p:extLst>
      <p:ext uri="{BB962C8B-B14F-4D97-AF65-F5344CB8AC3E}">
        <p14:creationId xmlns:p14="http://schemas.microsoft.com/office/powerpoint/2010/main" val="397904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DBBE16D-53F4-4281-82B3-26A37D7E36C2}"/>
              </a:ext>
            </a:extLst>
          </p:cNvPr>
          <p:cNvSpPr>
            <a:spLocks noGrp="1"/>
          </p:cNvSpPr>
          <p:nvPr>
            <p:ph type="subTitle" idx="1"/>
          </p:nvPr>
        </p:nvSpPr>
        <p:spPr>
          <a:xfrm>
            <a:off x="431800" y="2544833"/>
            <a:ext cx="4114800" cy="307777"/>
          </a:xfrm>
        </p:spPr>
        <p:txBody>
          <a:bodyPr/>
          <a:lstStyle/>
          <a:p>
            <a:r>
              <a:rPr lang="en-GB" dirty="0"/>
              <a:t>Mark RA Edwards</a:t>
            </a:r>
            <a:br>
              <a:rPr lang="en-GB" dirty="0"/>
            </a:br>
            <a:r>
              <a:rPr lang="en-GB" dirty="0"/>
              <a:t>Audit Partner</a:t>
            </a:r>
          </a:p>
          <a:p>
            <a:r>
              <a:rPr lang="en-GB" dirty="0"/>
              <a:t>Head of Leisure &amp; Hospitality</a:t>
            </a:r>
            <a:endParaRPr lang="en-GB" b="0" dirty="0"/>
          </a:p>
          <a:p>
            <a:endParaRPr lang="en-GB" dirty="0"/>
          </a:p>
        </p:txBody>
      </p:sp>
      <p:sp>
        <p:nvSpPr>
          <p:cNvPr id="2" name="Title 1"/>
          <p:cNvSpPr>
            <a:spLocks noGrp="1"/>
          </p:cNvSpPr>
          <p:nvPr>
            <p:ph type="ctrTitle"/>
          </p:nvPr>
        </p:nvSpPr>
        <p:spPr>
          <a:xfrm>
            <a:off x="431801" y="1663700"/>
            <a:ext cx="4114185" cy="787908"/>
          </a:xfrm>
        </p:spPr>
        <p:txBody>
          <a:bodyPr/>
          <a:lstStyle/>
          <a:p>
            <a:r>
              <a:rPr lang="en-GB"/>
              <a:t>Audit update</a:t>
            </a:r>
          </a:p>
        </p:txBody>
      </p:sp>
      <p:sp>
        <p:nvSpPr>
          <p:cNvPr id="7" name="Text Placeholder 6">
            <a:extLst>
              <a:ext uri="{FF2B5EF4-FFF2-40B4-BE49-F238E27FC236}">
                <a16:creationId xmlns:a16="http://schemas.microsoft.com/office/drawing/2014/main" id="{43EA2107-F813-4929-8CE5-C79E7DD420A0}"/>
              </a:ext>
            </a:extLst>
          </p:cNvPr>
          <p:cNvSpPr>
            <a:spLocks noGrp="1"/>
          </p:cNvSpPr>
          <p:nvPr>
            <p:ph type="body" sz="quarter" idx="11"/>
          </p:nvPr>
        </p:nvSpPr>
        <p:spPr>
          <a:xfrm>
            <a:off x="431800" y="4040955"/>
            <a:ext cx="4114186" cy="215444"/>
          </a:xfrm>
        </p:spPr>
        <p:txBody>
          <a:bodyPr/>
          <a:lstStyle/>
          <a:p>
            <a:endParaRPr lang="en-GB"/>
          </a:p>
        </p:txBody>
      </p:sp>
    </p:spTree>
    <p:extLst>
      <p:ext uri="{BB962C8B-B14F-4D97-AF65-F5344CB8AC3E}">
        <p14:creationId xmlns:p14="http://schemas.microsoft.com/office/powerpoint/2010/main" val="2470728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Key updates</a:t>
            </a:r>
          </a:p>
        </p:txBody>
      </p:sp>
      <p:sp>
        <p:nvSpPr>
          <p:cNvPr id="3" name="Text Placeholder 2"/>
          <p:cNvSpPr>
            <a:spLocks noGrp="1"/>
          </p:cNvSpPr>
          <p:nvPr>
            <p:ph type="body" sz="quarter" idx="13"/>
          </p:nvPr>
        </p:nvSpPr>
        <p:spPr>
          <a:xfrm>
            <a:off x="728209" y="1877331"/>
            <a:ext cx="10415072" cy="4631799"/>
          </a:xfrm>
        </p:spPr>
        <p:txBody>
          <a:bodyPr vert="horz" lIns="0" tIns="0" rIns="0" bIns="0" rtlCol="0" anchor="t">
            <a:noAutofit/>
          </a:bodyPr>
          <a:lstStyle/>
          <a:p>
            <a:pPr marL="262890" lvl="2" indent="-262890"/>
            <a:r>
              <a:rPr lang="en-GB" sz="1600"/>
              <a:t>Audit market update</a:t>
            </a:r>
            <a:endParaRPr lang="en-US"/>
          </a:p>
          <a:p>
            <a:pPr marL="262890" lvl="2" indent="-262890"/>
            <a:endParaRPr lang="en-GB" sz="1600"/>
          </a:p>
          <a:p>
            <a:pPr marL="262890" lvl="2" indent="-262890"/>
            <a:r>
              <a:rPr lang="en-GB" sz="1600"/>
              <a:t>Disclosure requirements and updates</a:t>
            </a:r>
          </a:p>
          <a:p>
            <a:pPr marL="262890" lvl="2" indent="-262890"/>
            <a:endParaRPr lang="en-GB" sz="1600"/>
          </a:p>
          <a:p>
            <a:pPr marL="262890" lvl="2" indent="-262890"/>
            <a:r>
              <a:rPr lang="en-GB" sz="1600"/>
              <a:t>IFRS updates</a:t>
            </a:r>
          </a:p>
          <a:p>
            <a:pPr marL="0" lvl="2" indent="0">
              <a:buNone/>
            </a:pPr>
            <a:endParaRPr lang="en-GB" sz="1600"/>
          </a:p>
          <a:p>
            <a:pPr marL="262890" lvl="2" indent="-262890"/>
            <a:r>
              <a:rPr lang="en-GB" sz="1600"/>
              <a:t>FRS 102 updates</a:t>
            </a:r>
          </a:p>
        </p:txBody>
      </p:sp>
    </p:spTree>
    <p:extLst>
      <p:ext uri="{BB962C8B-B14F-4D97-AF65-F5344CB8AC3E}">
        <p14:creationId xmlns:p14="http://schemas.microsoft.com/office/powerpoint/2010/main" val="1613505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801" y="1663700"/>
            <a:ext cx="4114185" cy="787908"/>
          </a:xfrm>
        </p:spPr>
        <p:txBody>
          <a:bodyPr/>
          <a:lstStyle/>
          <a:p>
            <a:r>
              <a:rPr lang="en-GB" err="1"/>
              <a:t>Q&amp;a</a:t>
            </a:r>
            <a:endParaRPr lang="en-GB"/>
          </a:p>
        </p:txBody>
      </p:sp>
      <p:sp>
        <p:nvSpPr>
          <p:cNvPr id="7" name="Text Placeholder 6">
            <a:extLst>
              <a:ext uri="{FF2B5EF4-FFF2-40B4-BE49-F238E27FC236}">
                <a16:creationId xmlns:a16="http://schemas.microsoft.com/office/drawing/2014/main" id="{43EA2107-F813-4929-8CE5-C79E7DD420A0}"/>
              </a:ext>
            </a:extLst>
          </p:cNvPr>
          <p:cNvSpPr>
            <a:spLocks noGrp="1"/>
          </p:cNvSpPr>
          <p:nvPr>
            <p:ph type="body" sz="quarter" idx="11"/>
          </p:nvPr>
        </p:nvSpPr>
        <p:spPr>
          <a:xfrm>
            <a:off x="431800" y="4040955"/>
            <a:ext cx="4114186" cy="215444"/>
          </a:xfrm>
        </p:spPr>
        <p:txBody>
          <a:bodyPr/>
          <a:lstStyle/>
          <a:p>
            <a:endParaRPr lang="en-GB"/>
          </a:p>
        </p:txBody>
      </p:sp>
      <p:sp>
        <p:nvSpPr>
          <p:cNvPr id="4" name="Subtitle 3">
            <a:extLst>
              <a:ext uri="{FF2B5EF4-FFF2-40B4-BE49-F238E27FC236}">
                <a16:creationId xmlns:a16="http://schemas.microsoft.com/office/drawing/2014/main" id="{49B8646D-9EE7-C5C3-1625-39CE5C6E82F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726432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3AB4876-4452-425E-B396-C255BE20BAD1}"/>
              </a:ext>
            </a:extLst>
          </p:cNvPr>
          <p:cNvSpPr/>
          <p:nvPr/>
        </p:nvSpPr>
        <p:spPr>
          <a:xfrm>
            <a:off x="7190288" y="2768600"/>
            <a:ext cx="1182886" cy="1320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pic>
        <p:nvPicPr>
          <p:cNvPr id="34" name="Picture 33" descr="A picture containing person, clothing, outdoor&#10;&#10;Description automatically generated">
            <a:extLst>
              <a:ext uri="{FF2B5EF4-FFF2-40B4-BE49-F238E27FC236}">
                <a16:creationId xmlns:a16="http://schemas.microsoft.com/office/drawing/2014/main" id="{05AF542B-E398-421A-B2FA-B5278471DFA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2578" t="4487" r="25154" b="60406"/>
          <a:stretch/>
        </p:blipFill>
        <p:spPr>
          <a:xfrm>
            <a:off x="5504719" y="2780093"/>
            <a:ext cx="1182233" cy="1309307"/>
          </a:xfrm>
          <a:prstGeom prst="rect">
            <a:avLst/>
          </a:prstGeom>
        </p:spPr>
      </p:pic>
      <p:pic>
        <p:nvPicPr>
          <p:cNvPr id="32" name="Picture 31" descr="A person wearing glasses and a suit&#10;&#10;Description automatically generated with medium confidence">
            <a:extLst>
              <a:ext uri="{FF2B5EF4-FFF2-40B4-BE49-F238E27FC236}">
                <a16:creationId xmlns:a16="http://schemas.microsoft.com/office/drawing/2014/main" id="{8AA8ED38-11E5-4A54-8746-EA0E9BDF65F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956" r="2999" b="18773"/>
          <a:stretch/>
        </p:blipFill>
        <p:spPr>
          <a:xfrm>
            <a:off x="3818826" y="2770603"/>
            <a:ext cx="1182562" cy="1318797"/>
          </a:xfrm>
          <a:prstGeom prst="rect">
            <a:avLst/>
          </a:prstGeom>
        </p:spPr>
      </p:pic>
      <p:sp>
        <p:nvSpPr>
          <p:cNvPr id="2" name="Title 1"/>
          <p:cNvSpPr>
            <a:spLocks noGrp="1"/>
          </p:cNvSpPr>
          <p:nvPr>
            <p:ph type="title"/>
          </p:nvPr>
        </p:nvSpPr>
        <p:spPr/>
        <p:txBody>
          <a:bodyPr/>
          <a:lstStyle/>
          <a:p>
            <a:r>
              <a:rPr lang="en-GB"/>
              <a:t>Our SPEAKERS</a:t>
            </a:r>
          </a:p>
        </p:txBody>
      </p:sp>
      <p:sp>
        <p:nvSpPr>
          <p:cNvPr id="3" name="Text Placeholder 2">
            <a:extLst>
              <a:ext uri="{FF2B5EF4-FFF2-40B4-BE49-F238E27FC236}">
                <a16:creationId xmlns:a16="http://schemas.microsoft.com/office/drawing/2014/main" id="{5F559836-86C8-4CDB-9745-8CD90F2A92CB}"/>
              </a:ext>
            </a:extLst>
          </p:cNvPr>
          <p:cNvSpPr>
            <a:spLocks noGrp="1"/>
          </p:cNvSpPr>
          <p:nvPr>
            <p:ph type="body" sz="quarter" idx="14"/>
          </p:nvPr>
        </p:nvSpPr>
        <p:spPr/>
        <p:txBody>
          <a:bodyPr/>
          <a:lstStyle/>
          <a:p>
            <a:r>
              <a:rPr lang="en-GB"/>
              <a:t>Today’s panel</a:t>
            </a:r>
          </a:p>
        </p:txBody>
      </p:sp>
      <p:sp>
        <p:nvSpPr>
          <p:cNvPr id="15" name="TextBox 14">
            <a:extLst>
              <a:ext uri="{FF2B5EF4-FFF2-40B4-BE49-F238E27FC236}">
                <a16:creationId xmlns:a16="http://schemas.microsoft.com/office/drawing/2014/main" id="{E70B0C56-0D82-41B5-A74A-9708903C9DE8}"/>
              </a:ext>
            </a:extLst>
          </p:cNvPr>
          <p:cNvSpPr txBox="1"/>
          <p:nvPr/>
        </p:nvSpPr>
        <p:spPr>
          <a:xfrm>
            <a:off x="447041" y="4375317"/>
            <a:ext cx="1038859" cy="846386"/>
          </a:xfrm>
          <a:prstGeom prst="rect">
            <a:avLst/>
          </a:prstGeom>
          <a:noFill/>
        </p:spPr>
        <p:txBody>
          <a:bodyPr wrap="square" lIns="0" tIns="0" rIns="0" bIns="0" rtlCol="0">
            <a:spAutoFit/>
          </a:bodyPr>
          <a:lstStyle/>
          <a:p>
            <a:r>
              <a:rPr lang="en-GB" sz="1100" b="1">
                <a:solidFill>
                  <a:srgbClr val="ED1A3B"/>
                </a:solidFill>
                <a:effectLst/>
                <a:latin typeface="Trebuchet MS" panose="020B0603020202020204" pitchFamily="34" charset="0"/>
              </a:rPr>
              <a:t>JANE PENDLEBURY</a:t>
            </a:r>
          </a:p>
          <a:p>
            <a:br>
              <a:rPr lang="en-GB" sz="1100">
                <a:effectLst/>
                <a:latin typeface="Trebuchet MS" panose="020B0603020202020204" pitchFamily="34" charset="0"/>
              </a:rPr>
            </a:br>
            <a:r>
              <a:rPr lang="en-GB" sz="1100">
                <a:effectLst/>
                <a:latin typeface="Trebuchet MS" panose="020B0603020202020204" pitchFamily="34" charset="0"/>
              </a:rPr>
              <a:t>HOSPA Chief Executive</a:t>
            </a:r>
            <a:endParaRPr lang="en-GB" sz="1100"/>
          </a:p>
        </p:txBody>
      </p:sp>
      <p:sp>
        <p:nvSpPr>
          <p:cNvPr id="17" name="TextBox 16">
            <a:extLst>
              <a:ext uri="{FF2B5EF4-FFF2-40B4-BE49-F238E27FC236}">
                <a16:creationId xmlns:a16="http://schemas.microsoft.com/office/drawing/2014/main" id="{8CE128A7-A852-4D52-8EDE-77DD05565B85}"/>
              </a:ext>
            </a:extLst>
          </p:cNvPr>
          <p:cNvSpPr txBox="1"/>
          <p:nvPr/>
        </p:nvSpPr>
        <p:spPr>
          <a:xfrm>
            <a:off x="2132934" y="4375317"/>
            <a:ext cx="1038859" cy="846386"/>
          </a:xfrm>
          <a:prstGeom prst="rect">
            <a:avLst/>
          </a:prstGeom>
          <a:noFill/>
        </p:spPr>
        <p:txBody>
          <a:bodyPr wrap="square" lIns="0" tIns="0" rIns="0" bIns="0" rtlCol="0">
            <a:spAutoFit/>
          </a:bodyPr>
          <a:lstStyle/>
          <a:p>
            <a:r>
              <a:rPr lang="en-GB" sz="1100" b="1">
                <a:solidFill>
                  <a:srgbClr val="ED1A3B"/>
                </a:solidFill>
                <a:effectLst/>
                <a:latin typeface="Trebuchet MS" panose="020B0603020202020204" pitchFamily="34" charset="0"/>
              </a:rPr>
              <a:t>MARK RA </a:t>
            </a:r>
          </a:p>
          <a:p>
            <a:r>
              <a:rPr lang="en-GB" sz="1100" b="1">
                <a:solidFill>
                  <a:srgbClr val="ED1A3B"/>
                </a:solidFill>
                <a:latin typeface="Trebuchet MS" panose="020B0603020202020204" pitchFamily="34" charset="0"/>
              </a:rPr>
              <a:t>EDWARDS</a:t>
            </a:r>
            <a:endParaRPr lang="en-GB" sz="1100" b="1">
              <a:solidFill>
                <a:srgbClr val="ED1A3B"/>
              </a:solidFill>
              <a:effectLst/>
              <a:latin typeface="Trebuchet MS" panose="020B0603020202020204" pitchFamily="34" charset="0"/>
            </a:endParaRPr>
          </a:p>
          <a:p>
            <a:br>
              <a:rPr lang="en-GB" sz="1100">
                <a:effectLst/>
                <a:latin typeface="Trebuchet MS" panose="020B0603020202020204" pitchFamily="34" charset="0"/>
              </a:rPr>
            </a:br>
            <a:r>
              <a:rPr lang="en-GB" sz="1100">
                <a:effectLst/>
                <a:latin typeface="Trebuchet MS" panose="020B0603020202020204" pitchFamily="34" charset="0"/>
              </a:rPr>
              <a:t>Partner</a:t>
            </a:r>
          </a:p>
          <a:p>
            <a:r>
              <a:rPr lang="en-GB" sz="1100">
                <a:latin typeface="Trebuchet MS" panose="020B0603020202020204" pitchFamily="34" charset="0"/>
              </a:rPr>
              <a:t>Audit</a:t>
            </a:r>
            <a:endParaRPr lang="en-GB" sz="1100"/>
          </a:p>
        </p:txBody>
      </p:sp>
      <p:sp>
        <p:nvSpPr>
          <p:cNvPr id="19" name="TextBox 18">
            <a:extLst>
              <a:ext uri="{FF2B5EF4-FFF2-40B4-BE49-F238E27FC236}">
                <a16:creationId xmlns:a16="http://schemas.microsoft.com/office/drawing/2014/main" id="{BBA58167-FE37-444D-96A6-5A2E512A1509}"/>
              </a:ext>
            </a:extLst>
          </p:cNvPr>
          <p:cNvSpPr txBox="1"/>
          <p:nvPr/>
        </p:nvSpPr>
        <p:spPr>
          <a:xfrm>
            <a:off x="3818827" y="4375317"/>
            <a:ext cx="1038859" cy="846386"/>
          </a:xfrm>
          <a:prstGeom prst="rect">
            <a:avLst/>
          </a:prstGeom>
          <a:noFill/>
        </p:spPr>
        <p:txBody>
          <a:bodyPr wrap="square" lIns="0" tIns="0" rIns="0" bIns="0" rtlCol="0">
            <a:spAutoFit/>
          </a:bodyPr>
          <a:lstStyle/>
          <a:p>
            <a:r>
              <a:rPr lang="en-GB" sz="1100" b="1">
                <a:solidFill>
                  <a:srgbClr val="ED1A3B"/>
                </a:solidFill>
                <a:effectLst/>
                <a:latin typeface="Trebuchet MS" panose="020B0603020202020204" pitchFamily="34" charset="0"/>
              </a:rPr>
              <a:t>JAMES D WELCH</a:t>
            </a:r>
          </a:p>
          <a:p>
            <a:br>
              <a:rPr lang="en-GB" sz="1100">
                <a:effectLst/>
                <a:latin typeface="Trebuchet MS" panose="020B0603020202020204" pitchFamily="34" charset="0"/>
              </a:rPr>
            </a:br>
            <a:r>
              <a:rPr lang="en-GB" sz="1100">
                <a:effectLst/>
                <a:latin typeface="Trebuchet MS" panose="020B0603020202020204" pitchFamily="34" charset="0"/>
              </a:rPr>
              <a:t>Partner</a:t>
            </a:r>
          </a:p>
          <a:p>
            <a:r>
              <a:rPr lang="en-GB" sz="1100">
                <a:latin typeface="Trebuchet MS" panose="020B0603020202020204" pitchFamily="34" charset="0"/>
              </a:rPr>
              <a:t>Tax</a:t>
            </a:r>
            <a:endParaRPr lang="en-GB" sz="1100"/>
          </a:p>
        </p:txBody>
      </p:sp>
      <p:sp>
        <p:nvSpPr>
          <p:cNvPr id="21" name="TextBox 20">
            <a:extLst>
              <a:ext uri="{FF2B5EF4-FFF2-40B4-BE49-F238E27FC236}">
                <a16:creationId xmlns:a16="http://schemas.microsoft.com/office/drawing/2014/main" id="{E0EF8E1F-B817-4E69-8781-F22CBA8B7098}"/>
              </a:ext>
            </a:extLst>
          </p:cNvPr>
          <p:cNvSpPr txBox="1"/>
          <p:nvPr/>
        </p:nvSpPr>
        <p:spPr>
          <a:xfrm>
            <a:off x="5504720" y="4375317"/>
            <a:ext cx="1182232" cy="846386"/>
          </a:xfrm>
          <a:prstGeom prst="rect">
            <a:avLst/>
          </a:prstGeom>
          <a:noFill/>
        </p:spPr>
        <p:txBody>
          <a:bodyPr wrap="square" lIns="0" tIns="0" rIns="0" bIns="0" rtlCol="0">
            <a:spAutoFit/>
          </a:bodyPr>
          <a:lstStyle/>
          <a:p>
            <a:r>
              <a:rPr lang="en-GB" sz="1100" b="1">
                <a:solidFill>
                  <a:srgbClr val="ED1A3B"/>
                </a:solidFill>
                <a:effectLst/>
                <a:latin typeface="Trebuchet MS" panose="020B0603020202020204" pitchFamily="34" charset="0"/>
              </a:rPr>
              <a:t>JACQUI </a:t>
            </a:r>
          </a:p>
          <a:p>
            <a:r>
              <a:rPr lang="en-GB" sz="1100" b="1">
                <a:solidFill>
                  <a:srgbClr val="ED1A3B"/>
                </a:solidFill>
                <a:effectLst/>
                <a:latin typeface="Trebuchet MS" panose="020B0603020202020204" pitchFamily="34" charset="0"/>
              </a:rPr>
              <a:t>ROBERTS</a:t>
            </a:r>
          </a:p>
          <a:p>
            <a:br>
              <a:rPr lang="en-GB" sz="1100">
                <a:effectLst/>
                <a:latin typeface="Trebuchet MS" panose="020B0603020202020204" pitchFamily="34" charset="0"/>
              </a:rPr>
            </a:br>
            <a:r>
              <a:rPr lang="en-GB" sz="1100">
                <a:effectLst/>
                <a:latin typeface="Trebuchet MS" panose="020B0603020202020204" pitchFamily="34" charset="0"/>
              </a:rPr>
              <a:t>Associate Director </a:t>
            </a:r>
          </a:p>
          <a:p>
            <a:r>
              <a:rPr lang="en-GB" sz="1100">
                <a:effectLst/>
                <a:latin typeface="Trebuchet MS" panose="020B0603020202020204" pitchFamily="34" charset="0"/>
              </a:rPr>
              <a:t>Employment Tax</a:t>
            </a:r>
            <a:endParaRPr lang="en-GB" sz="1100"/>
          </a:p>
        </p:txBody>
      </p:sp>
      <p:sp>
        <p:nvSpPr>
          <p:cNvPr id="23" name="TextBox 22">
            <a:extLst>
              <a:ext uri="{FF2B5EF4-FFF2-40B4-BE49-F238E27FC236}">
                <a16:creationId xmlns:a16="http://schemas.microsoft.com/office/drawing/2014/main" id="{77F6899E-435F-4BD9-B8B5-3B8F47779C18}"/>
              </a:ext>
            </a:extLst>
          </p:cNvPr>
          <p:cNvSpPr txBox="1"/>
          <p:nvPr/>
        </p:nvSpPr>
        <p:spPr>
          <a:xfrm>
            <a:off x="7190613" y="4375317"/>
            <a:ext cx="1038859" cy="846386"/>
          </a:xfrm>
          <a:prstGeom prst="rect">
            <a:avLst/>
          </a:prstGeom>
          <a:noFill/>
        </p:spPr>
        <p:txBody>
          <a:bodyPr wrap="square" lIns="0" tIns="0" rIns="0" bIns="0" rtlCol="0" anchor="t">
            <a:spAutoFit/>
          </a:bodyPr>
          <a:lstStyle/>
          <a:p>
            <a:r>
              <a:rPr lang="en-GB" sz="1100" b="1">
                <a:solidFill>
                  <a:srgbClr val="ED1A3B"/>
                </a:solidFill>
                <a:effectLst/>
                <a:latin typeface="Trebuchet MS"/>
              </a:rPr>
              <a:t>MARTYNE PEARSON</a:t>
            </a:r>
          </a:p>
          <a:p>
            <a:br>
              <a:rPr lang="en-GB" sz="1100">
                <a:effectLst/>
                <a:latin typeface="Trebuchet MS" panose="020B0603020202020204" pitchFamily="34" charset="0"/>
              </a:rPr>
            </a:br>
            <a:r>
              <a:rPr lang="en-GB" sz="1100">
                <a:latin typeface="Trebuchet MS"/>
              </a:rPr>
              <a:t>Partner</a:t>
            </a:r>
            <a:endParaRPr lang="en-GB" sz="1100">
              <a:effectLst/>
              <a:latin typeface="Trebuchet MS" panose="020B0603020202020204" pitchFamily="34" charset="0"/>
            </a:endParaRPr>
          </a:p>
          <a:p>
            <a:r>
              <a:rPr lang="en-GB" sz="1100">
                <a:effectLst/>
                <a:latin typeface="Trebuchet MS"/>
              </a:rPr>
              <a:t>VAT Services</a:t>
            </a:r>
            <a:endParaRPr lang="en-GB" sz="1100">
              <a:latin typeface="Trebuchet MS"/>
            </a:endParaRPr>
          </a:p>
        </p:txBody>
      </p:sp>
      <p:sp>
        <p:nvSpPr>
          <p:cNvPr id="25" name="TextBox 24">
            <a:extLst>
              <a:ext uri="{FF2B5EF4-FFF2-40B4-BE49-F238E27FC236}">
                <a16:creationId xmlns:a16="http://schemas.microsoft.com/office/drawing/2014/main" id="{16AEA5DB-8E55-4B13-9F77-071AEA431406}"/>
              </a:ext>
            </a:extLst>
          </p:cNvPr>
          <p:cNvSpPr txBox="1"/>
          <p:nvPr/>
        </p:nvSpPr>
        <p:spPr>
          <a:xfrm>
            <a:off x="8876506" y="4375317"/>
            <a:ext cx="1038859" cy="1015663"/>
          </a:xfrm>
          <a:prstGeom prst="rect">
            <a:avLst/>
          </a:prstGeom>
          <a:noFill/>
        </p:spPr>
        <p:txBody>
          <a:bodyPr wrap="square" lIns="0" tIns="0" rIns="0" bIns="0" rtlCol="0" anchor="t">
            <a:spAutoFit/>
          </a:bodyPr>
          <a:lstStyle/>
          <a:p>
            <a:r>
              <a:rPr lang="en-GB" sz="1100" b="1">
                <a:solidFill>
                  <a:srgbClr val="ED1A3B"/>
                </a:solidFill>
                <a:latin typeface="Trebuchet MS"/>
              </a:rPr>
              <a:t>NATASHA PATEL</a:t>
            </a:r>
            <a:endParaRPr lang="en-US"/>
          </a:p>
          <a:p>
            <a:endParaRPr lang="en-GB" sz="1100" b="1">
              <a:solidFill>
                <a:srgbClr val="ED1A3B"/>
              </a:solidFill>
              <a:effectLst/>
              <a:latin typeface="Trebuchet MS" panose="020B0603020202020204" pitchFamily="34" charset="0"/>
            </a:endParaRPr>
          </a:p>
          <a:p>
            <a:r>
              <a:rPr lang="en-GB" sz="1100">
                <a:latin typeface="Trebuchet MS"/>
              </a:rPr>
              <a:t>Director</a:t>
            </a:r>
          </a:p>
          <a:p>
            <a:r>
              <a:rPr lang="en-GB" sz="1100">
                <a:latin typeface="Trebuchet MS"/>
              </a:rPr>
              <a:t>Tax</a:t>
            </a:r>
          </a:p>
          <a:p>
            <a:endParaRPr lang="en-GB" sz="1100">
              <a:latin typeface="Trebuchet MS"/>
            </a:endParaRPr>
          </a:p>
        </p:txBody>
      </p:sp>
      <p:pic>
        <p:nvPicPr>
          <p:cNvPr id="39" name="Picture 38" descr="A person in a suit&#10;&#10;Description automatically generated with low confidence">
            <a:extLst>
              <a:ext uri="{FF2B5EF4-FFF2-40B4-BE49-F238E27FC236}">
                <a16:creationId xmlns:a16="http://schemas.microsoft.com/office/drawing/2014/main" id="{EC5A556F-8420-46AD-928A-D5CE43B5A00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8722" t="5555" r="31479" b="61112"/>
          <a:stretch/>
        </p:blipFill>
        <p:spPr>
          <a:xfrm>
            <a:off x="2145126" y="2796119"/>
            <a:ext cx="1182561" cy="1320800"/>
          </a:xfrm>
          <a:prstGeom prst="rect">
            <a:avLst/>
          </a:prstGeom>
        </p:spPr>
      </p:pic>
      <p:sp>
        <p:nvSpPr>
          <p:cNvPr id="41" name="Rectangle 40">
            <a:extLst>
              <a:ext uri="{FF2B5EF4-FFF2-40B4-BE49-F238E27FC236}">
                <a16:creationId xmlns:a16="http://schemas.microsoft.com/office/drawing/2014/main" id="{9D49D56E-78EB-4DFF-ABD9-F965CB9D51EC}"/>
              </a:ext>
            </a:extLst>
          </p:cNvPr>
          <p:cNvSpPr/>
          <p:nvPr/>
        </p:nvSpPr>
        <p:spPr>
          <a:xfrm>
            <a:off x="447041" y="2768600"/>
            <a:ext cx="1182886" cy="1320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a:p>
        </p:txBody>
      </p:sp>
      <p:cxnSp>
        <p:nvCxnSpPr>
          <p:cNvPr id="43" name="Straight Connector 42">
            <a:extLst>
              <a:ext uri="{FF2B5EF4-FFF2-40B4-BE49-F238E27FC236}">
                <a16:creationId xmlns:a16="http://schemas.microsoft.com/office/drawing/2014/main" id="{7D880EBB-71F5-4AC4-814E-0C88329CEFD3}"/>
              </a:ext>
            </a:extLst>
          </p:cNvPr>
          <p:cNvCxnSpPr/>
          <p:nvPr/>
        </p:nvCxnSpPr>
        <p:spPr>
          <a:xfrm>
            <a:off x="447041" y="2651760"/>
            <a:ext cx="1182886"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373877-E324-437E-8157-86624D44B842}"/>
              </a:ext>
            </a:extLst>
          </p:cNvPr>
          <p:cNvCxnSpPr>
            <a:cxnSpLocks/>
          </p:cNvCxnSpPr>
          <p:nvPr/>
        </p:nvCxnSpPr>
        <p:spPr>
          <a:xfrm>
            <a:off x="2132934" y="2651760"/>
            <a:ext cx="9617861"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Picture 51" descr="Text&#10;&#10;Description automatically generated">
            <a:extLst>
              <a:ext uri="{FF2B5EF4-FFF2-40B4-BE49-F238E27FC236}">
                <a16:creationId xmlns:a16="http://schemas.microsoft.com/office/drawing/2014/main" id="{EB7FCE54-2AED-4FD9-BEAD-3D66EC40726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45126" y="2309477"/>
            <a:ext cx="2053333" cy="266361"/>
          </a:xfrm>
          <a:prstGeom prst="rect">
            <a:avLst/>
          </a:prstGeom>
        </p:spPr>
      </p:pic>
      <p:pic>
        <p:nvPicPr>
          <p:cNvPr id="54" name="Picture 53" descr="A picture containing text, clipart&#10;&#10;Description automatically generated">
            <a:extLst>
              <a:ext uri="{FF2B5EF4-FFF2-40B4-BE49-F238E27FC236}">
                <a16:creationId xmlns:a16="http://schemas.microsoft.com/office/drawing/2014/main" id="{6D2186F0-B98C-445F-88D8-5EB4954AE5C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47041" y="2314977"/>
            <a:ext cx="1200150" cy="260902"/>
          </a:xfrm>
          <a:prstGeom prst="rect">
            <a:avLst/>
          </a:prstGeom>
        </p:spPr>
      </p:pic>
      <p:pic>
        <p:nvPicPr>
          <p:cNvPr id="5" name="Picture 4">
            <a:extLst>
              <a:ext uri="{FF2B5EF4-FFF2-40B4-BE49-F238E27FC236}">
                <a16:creationId xmlns:a16="http://schemas.microsoft.com/office/drawing/2014/main" id="{FB831602-DE94-7FAB-6BD0-03886DB7B814}"/>
              </a:ext>
            </a:extLst>
          </p:cNvPr>
          <p:cNvPicPr>
            <a:picLocks noChangeAspect="1"/>
          </p:cNvPicPr>
          <p:nvPr/>
        </p:nvPicPr>
        <p:blipFill>
          <a:blip r:embed="rId8"/>
          <a:stretch>
            <a:fillRect/>
          </a:stretch>
        </p:blipFill>
        <p:spPr>
          <a:xfrm>
            <a:off x="7190281" y="2770603"/>
            <a:ext cx="1272584" cy="1309307"/>
          </a:xfrm>
          <a:prstGeom prst="rect">
            <a:avLst/>
          </a:prstGeom>
        </p:spPr>
      </p:pic>
      <p:pic>
        <p:nvPicPr>
          <p:cNvPr id="1026" name="DAA47218-762E-4437-9234-CD411C1B5ECD">
            <a:extLst>
              <a:ext uri="{FF2B5EF4-FFF2-40B4-BE49-F238E27FC236}">
                <a16:creationId xmlns:a16="http://schemas.microsoft.com/office/drawing/2014/main" id="{562C3680-D67C-20BE-AE45-AF358FB27303}"/>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47042" y="2770604"/>
            <a:ext cx="1182234" cy="131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1E4900D8-BB2B-D412-55D8-B6395C0D791B}"/>
              </a:ext>
            </a:extLst>
          </p:cNvPr>
          <p:cNvPicPr>
            <a:picLocks noChangeAspect="1"/>
          </p:cNvPicPr>
          <p:nvPr/>
        </p:nvPicPr>
        <p:blipFill>
          <a:blip r:embed="rId10"/>
          <a:stretch>
            <a:fillRect/>
          </a:stretch>
        </p:blipFill>
        <p:spPr>
          <a:xfrm>
            <a:off x="8957353" y="2780092"/>
            <a:ext cx="942429" cy="1291955"/>
          </a:xfrm>
          <a:prstGeom prst="rect">
            <a:avLst/>
          </a:prstGeom>
        </p:spPr>
      </p:pic>
      <p:pic>
        <p:nvPicPr>
          <p:cNvPr id="4" name="Picture 5">
            <a:extLst>
              <a:ext uri="{FF2B5EF4-FFF2-40B4-BE49-F238E27FC236}">
                <a16:creationId xmlns:a16="http://schemas.microsoft.com/office/drawing/2014/main" id="{CCF937BA-B3EE-6C31-0C78-4F049BDE4889}"/>
              </a:ext>
            </a:extLst>
          </p:cNvPr>
          <p:cNvPicPr>
            <a:picLocks noChangeAspect="1"/>
          </p:cNvPicPr>
          <p:nvPr/>
        </p:nvPicPr>
        <p:blipFill>
          <a:blip r:embed="rId11"/>
          <a:stretch>
            <a:fillRect/>
          </a:stretch>
        </p:blipFill>
        <p:spPr>
          <a:xfrm>
            <a:off x="8954477" y="2772780"/>
            <a:ext cx="1219200" cy="1312440"/>
          </a:xfrm>
          <a:prstGeom prst="rect">
            <a:avLst/>
          </a:prstGeom>
        </p:spPr>
      </p:pic>
    </p:spTree>
    <p:extLst>
      <p:ext uri="{BB962C8B-B14F-4D97-AF65-F5344CB8AC3E}">
        <p14:creationId xmlns:p14="http://schemas.microsoft.com/office/powerpoint/2010/main" val="304127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E27540-1D02-4449-909D-3CBEC11FCD2A}"/>
              </a:ext>
            </a:extLst>
          </p:cNvPr>
          <p:cNvSpPr>
            <a:spLocks noGrp="1"/>
          </p:cNvSpPr>
          <p:nvPr>
            <p:ph type="body" sz="quarter" idx="16"/>
          </p:nvPr>
        </p:nvSpPr>
        <p:spPr>
          <a:xfrm>
            <a:off x="447040" y="1769649"/>
            <a:ext cx="5472000" cy="4028800"/>
          </a:xfrm>
        </p:spPr>
        <p:txBody>
          <a:bodyPr/>
          <a:lstStyle/>
          <a:p>
            <a:r>
              <a:rPr lang="en-GB"/>
              <a:t>Cost of living rise impact on consumer purse </a:t>
            </a:r>
            <a:br>
              <a:rPr lang="en-GB"/>
            </a:br>
            <a:r>
              <a:rPr lang="en-GB"/>
              <a:t>and discretional spend</a:t>
            </a:r>
          </a:p>
          <a:p>
            <a:endParaRPr lang="en-GB"/>
          </a:p>
          <a:p>
            <a:pPr lvl="2"/>
            <a:r>
              <a:rPr lang="en-GB"/>
              <a:t>Inflationary pressures</a:t>
            </a:r>
          </a:p>
          <a:p>
            <a:pPr lvl="2"/>
            <a:r>
              <a:rPr lang="en-GB"/>
              <a:t>Tax increases</a:t>
            </a:r>
          </a:p>
          <a:p>
            <a:pPr lvl="2"/>
            <a:r>
              <a:rPr lang="en-GB"/>
              <a:t>Repayment of Government backed loans</a:t>
            </a:r>
          </a:p>
          <a:p>
            <a:pPr lvl="2"/>
            <a:r>
              <a:rPr lang="en-GB"/>
              <a:t>Labour shortages plus wage inflation/NLW</a:t>
            </a:r>
          </a:p>
          <a:p>
            <a:pPr lvl="2"/>
            <a:r>
              <a:rPr lang="en-GB"/>
              <a:t>Increased energy costs</a:t>
            </a:r>
          </a:p>
          <a:p>
            <a:pPr lvl="2"/>
            <a:r>
              <a:rPr lang="en-GB"/>
              <a:t>Supply chain disruption</a:t>
            </a:r>
          </a:p>
          <a:p>
            <a:pPr lvl="2"/>
            <a:r>
              <a:rPr lang="en-GB"/>
              <a:t>Loss of landlord protection</a:t>
            </a:r>
          </a:p>
          <a:p>
            <a:endParaRPr lang="en-GB"/>
          </a:p>
        </p:txBody>
      </p:sp>
      <p:sp>
        <p:nvSpPr>
          <p:cNvPr id="2" name="Title 1">
            <a:extLst>
              <a:ext uri="{FF2B5EF4-FFF2-40B4-BE49-F238E27FC236}">
                <a16:creationId xmlns:a16="http://schemas.microsoft.com/office/drawing/2014/main" id="{B2B55CCA-8293-44B9-B718-46C20D1FDC75}"/>
              </a:ext>
            </a:extLst>
          </p:cNvPr>
          <p:cNvSpPr>
            <a:spLocks noGrp="1"/>
          </p:cNvSpPr>
          <p:nvPr>
            <p:ph type="title"/>
          </p:nvPr>
        </p:nvSpPr>
        <p:spPr>
          <a:xfrm>
            <a:off x="448753" y="752475"/>
            <a:ext cx="11298636" cy="320088"/>
          </a:xfrm>
        </p:spPr>
        <p:txBody>
          <a:bodyPr/>
          <a:lstStyle/>
          <a:p>
            <a:r>
              <a:rPr lang="en-GB"/>
              <a:t>Ever increasing burden and pressure</a:t>
            </a:r>
          </a:p>
        </p:txBody>
      </p:sp>
      <p:pic>
        <p:nvPicPr>
          <p:cNvPr id="15" name="Picture 14" descr="Two people looking at a paper&#10;&#10;Description automatically generated with medium confidence">
            <a:extLst>
              <a:ext uri="{FF2B5EF4-FFF2-40B4-BE49-F238E27FC236}">
                <a16:creationId xmlns:a16="http://schemas.microsoft.com/office/drawing/2014/main" id="{6FF3C37C-809C-49A4-8422-12614791E6F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1128" t="19586" r="5965" b="1543"/>
          <a:stretch/>
        </p:blipFill>
        <p:spPr>
          <a:xfrm>
            <a:off x="6272214" y="1808163"/>
            <a:ext cx="5472111" cy="3951772"/>
          </a:xfrm>
          <a:prstGeom prst="rect">
            <a:avLst/>
          </a:prstGeom>
        </p:spPr>
      </p:pic>
    </p:spTree>
    <p:extLst>
      <p:ext uri="{BB962C8B-B14F-4D97-AF65-F5344CB8AC3E}">
        <p14:creationId xmlns:p14="http://schemas.microsoft.com/office/powerpoint/2010/main" val="3919743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08ECEA-45BA-4B91-566B-E8A0EB6E4EE3}"/>
              </a:ext>
            </a:extLst>
          </p:cNvPr>
          <p:cNvSpPr>
            <a:spLocks noGrp="1"/>
          </p:cNvSpPr>
          <p:nvPr>
            <p:ph type="body" sz="quarter" idx="13"/>
          </p:nvPr>
        </p:nvSpPr>
        <p:spPr/>
        <p:txBody>
          <a:bodyPr/>
          <a:lstStyle/>
          <a:p>
            <a:pPr marL="0" algn="l" rtl="0" eaLnBrk="1" fontAlgn="t" latinLnBrk="0" hangingPunct="1">
              <a:spcBef>
                <a:spcPts val="0"/>
              </a:spcBef>
              <a:spcAft>
                <a:spcPts val="0"/>
              </a:spcAft>
            </a:pPr>
            <a:endParaRPr lang="en-GB" sz="1800" b="0" i="0" u="none" strike="noStrike">
              <a:effectLst/>
              <a:latin typeface="Arial" panose="020B0604020202020204" pitchFamily="34" charset="0"/>
            </a:endParaRPr>
          </a:p>
          <a:p>
            <a:endParaRPr lang="en-GB"/>
          </a:p>
        </p:txBody>
      </p:sp>
      <p:sp>
        <p:nvSpPr>
          <p:cNvPr id="2" name="Title 1"/>
          <p:cNvSpPr>
            <a:spLocks noGrp="1"/>
          </p:cNvSpPr>
          <p:nvPr>
            <p:ph type="title"/>
          </p:nvPr>
        </p:nvSpPr>
        <p:spPr>
          <a:xfrm>
            <a:off x="447041" y="2611755"/>
            <a:ext cx="11302047" cy="640175"/>
          </a:xfrm>
        </p:spPr>
        <p:txBody>
          <a:bodyPr/>
          <a:lstStyle/>
          <a:p>
            <a:br>
              <a:rPr lang="en-GB"/>
            </a:br>
            <a:endParaRPr lang="en-GB"/>
          </a:p>
        </p:txBody>
      </p:sp>
      <p:pic>
        <p:nvPicPr>
          <p:cNvPr id="3" name="Picture 3" descr="Chart, line chart&#10;&#10;Description automatically generated">
            <a:extLst>
              <a:ext uri="{FF2B5EF4-FFF2-40B4-BE49-F238E27FC236}">
                <a16:creationId xmlns:a16="http://schemas.microsoft.com/office/drawing/2014/main" id="{28EF2255-64A5-2E44-AD89-F1882E772386}"/>
              </a:ext>
            </a:extLst>
          </p:cNvPr>
          <p:cNvPicPr>
            <a:picLocks noChangeAspect="1"/>
          </p:cNvPicPr>
          <p:nvPr/>
        </p:nvPicPr>
        <p:blipFill>
          <a:blip r:embed="rId3"/>
          <a:stretch>
            <a:fillRect/>
          </a:stretch>
        </p:blipFill>
        <p:spPr>
          <a:xfrm>
            <a:off x="1519825" y="528655"/>
            <a:ext cx="9549007" cy="5571045"/>
          </a:xfrm>
          <a:prstGeom prst="rect">
            <a:avLst/>
          </a:prstGeom>
        </p:spPr>
      </p:pic>
    </p:spTree>
    <p:extLst>
      <p:ext uri="{BB962C8B-B14F-4D97-AF65-F5344CB8AC3E}">
        <p14:creationId xmlns:p14="http://schemas.microsoft.com/office/powerpoint/2010/main" val="332000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08ECEA-45BA-4B91-566B-E8A0EB6E4EE3}"/>
              </a:ext>
            </a:extLst>
          </p:cNvPr>
          <p:cNvSpPr>
            <a:spLocks noGrp="1"/>
          </p:cNvSpPr>
          <p:nvPr>
            <p:ph type="body" sz="quarter" idx="13"/>
          </p:nvPr>
        </p:nvSpPr>
        <p:spPr/>
        <p:txBody>
          <a:bodyPr/>
          <a:lstStyle/>
          <a:p>
            <a:pPr marL="0" algn="l" rtl="0" eaLnBrk="1" fontAlgn="t" latinLnBrk="0" hangingPunct="1">
              <a:spcBef>
                <a:spcPts val="0"/>
              </a:spcBef>
              <a:spcAft>
                <a:spcPts val="0"/>
              </a:spcAft>
            </a:pPr>
            <a:endParaRPr lang="en-GB" sz="1800" b="0" i="0" u="none" strike="noStrike">
              <a:effectLst/>
              <a:latin typeface="Arial" panose="020B0604020202020204" pitchFamily="34" charset="0"/>
            </a:endParaRPr>
          </a:p>
          <a:p>
            <a:endParaRPr lang="en-GB"/>
          </a:p>
        </p:txBody>
      </p:sp>
      <p:sp>
        <p:nvSpPr>
          <p:cNvPr id="2" name="Title 1"/>
          <p:cNvSpPr>
            <a:spLocks noGrp="1"/>
          </p:cNvSpPr>
          <p:nvPr>
            <p:ph type="title"/>
          </p:nvPr>
        </p:nvSpPr>
        <p:spPr>
          <a:xfrm>
            <a:off x="447041" y="2611755"/>
            <a:ext cx="11302047" cy="640175"/>
          </a:xfrm>
        </p:spPr>
        <p:txBody>
          <a:bodyPr/>
          <a:lstStyle/>
          <a:p>
            <a:br>
              <a:rPr lang="en-GB"/>
            </a:br>
            <a:endParaRPr lang="en-GB"/>
          </a:p>
        </p:txBody>
      </p:sp>
      <p:pic>
        <p:nvPicPr>
          <p:cNvPr id="4" name="Picture 5" descr="Chart, line chart&#10;&#10;Description automatically generated">
            <a:extLst>
              <a:ext uri="{FF2B5EF4-FFF2-40B4-BE49-F238E27FC236}">
                <a16:creationId xmlns:a16="http://schemas.microsoft.com/office/drawing/2014/main" id="{A45E605D-D56C-56F2-FECB-A0153561E4AB}"/>
              </a:ext>
            </a:extLst>
          </p:cNvPr>
          <p:cNvPicPr>
            <a:picLocks noChangeAspect="1"/>
          </p:cNvPicPr>
          <p:nvPr/>
        </p:nvPicPr>
        <p:blipFill>
          <a:blip r:embed="rId3"/>
          <a:stretch>
            <a:fillRect/>
          </a:stretch>
        </p:blipFill>
        <p:spPr>
          <a:xfrm>
            <a:off x="1144045" y="493147"/>
            <a:ext cx="9225418" cy="5454173"/>
          </a:xfrm>
          <a:prstGeom prst="rect">
            <a:avLst/>
          </a:prstGeom>
        </p:spPr>
      </p:pic>
    </p:spTree>
    <p:extLst>
      <p:ext uri="{BB962C8B-B14F-4D97-AF65-F5344CB8AC3E}">
        <p14:creationId xmlns:p14="http://schemas.microsoft.com/office/powerpoint/2010/main" val="52654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08ECEA-45BA-4B91-566B-E8A0EB6E4EE3}"/>
              </a:ext>
            </a:extLst>
          </p:cNvPr>
          <p:cNvSpPr>
            <a:spLocks noGrp="1"/>
          </p:cNvSpPr>
          <p:nvPr>
            <p:ph type="body" sz="quarter" idx="13"/>
          </p:nvPr>
        </p:nvSpPr>
        <p:spPr/>
        <p:txBody>
          <a:bodyPr/>
          <a:lstStyle/>
          <a:p>
            <a:pPr marL="0" algn="l" rtl="0" eaLnBrk="1" fontAlgn="t" latinLnBrk="0" hangingPunct="1">
              <a:spcBef>
                <a:spcPts val="0"/>
              </a:spcBef>
              <a:spcAft>
                <a:spcPts val="0"/>
              </a:spcAft>
            </a:pPr>
            <a:endParaRPr lang="en-GB" sz="1800" b="0" i="0" u="none" strike="noStrike">
              <a:effectLst/>
              <a:latin typeface="Arial" panose="020B0604020202020204" pitchFamily="34" charset="0"/>
            </a:endParaRPr>
          </a:p>
          <a:p>
            <a:endParaRPr lang="en-GB"/>
          </a:p>
        </p:txBody>
      </p:sp>
      <p:sp>
        <p:nvSpPr>
          <p:cNvPr id="2" name="Title 1"/>
          <p:cNvSpPr>
            <a:spLocks noGrp="1"/>
          </p:cNvSpPr>
          <p:nvPr>
            <p:ph type="title"/>
          </p:nvPr>
        </p:nvSpPr>
        <p:spPr>
          <a:xfrm>
            <a:off x="447041" y="2611755"/>
            <a:ext cx="11302047" cy="640175"/>
          </a:xfrm>
        </p:spPr>
        <p:txBody>
          <a:bodyPr/>
          <a:lstStyle/>
          <a:p>
            <a:br>
              <a:rPr lang="en-GB"/>
            </a:br>
            <a:endParaRPr lang="en-GB"/>
          </a:p>
        </p:txBody>
      </p:sp>
      <p:pic>
        <p:nvPicPr>
          <p:cNvPr id="3" name="Picture 5" descr="Chart&#10;&#10;Description automatically generated">
            <a:extLst>
              <a:ext uri="{FF2B5EF4-FFF2-40B4-BE49-F238E27FC236}">
                <a16:creationId xmlns:a16="http://schemas.microsoft.com/office/drawing/2014/main" id="{6CFB9718-CDC6-8CBE-703F-B152F7676178}"/>
              </a:ext>
            </a:extLst>
          </p:cNvPr>
          <p:cNvPicPr>
            <a:picLocks noChangeAspect="1"/>
          </p:cNvPicPr>
          <p:nvPr/>
        </p:nvPicPr>
        <p:blipFill>
          <a:blip r:embed="rId3"/>
          <a:stretch>
            <a:fillRect/>
          </a:stretch>
        </p:blipFill>
        <p:spPr>
          <a:xfrm>
            <a:off x="1394565" y="762024"/>
            <a:ext cx="9267171" cy="5407021"/>
          </a:xfrm>
          <a:prstGeom prst="rect">
            <a:avLst/>
          </a:prstGeom>
        </p:spPr>
      </p:pic>
    </p:spTree>
    <p:extLst>
      <p:ext uri="{BB962C8B-B14F-4D97-AF65-F5344CB8AC3E}">
        <p14:creationId xmlns:p14="http://schemas.microsoft.com/office/powerpoint/2010/main" val="95326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08ECEA-45BA-4B91-566B-E8A0EB6E4EE3}"/>
              </a:ext>
            </a:extLst>
          </p:cNvPr>
          <p:cNvSpPr>
            <a:spLocks noGrp="1"/>
          </p:cNvSpPr>
          <p:nvPr>
            <p:ph type="body" sz="quarter" idx="13"/>
          </p:nvPr>
        </p:nvSpPr>
        <p:spPr/>
        <p:txBody>
          <a:bodyPr/>
          <a:lstStyle/>
          <a:p>
            <a:pPr marL="0" algn="l" rtl="0" eaLnBrk="1" fontAlgn="t" latinLnBrk="0" hangingPunct="1">
              <a:spcBef>
                <a:spcPts val="0"/>
              </a:spcBef>
              <a:spcAft>
                <a:spcPts val="0"/>
              </a:spcAft>
            </a:pPr>
            <a:endParaRPr lang="en-GB" sz="1800" b="0" i="0" u="none" strike="noStrike">
              <a:effectLst/>
              <a:latin typeface="Arial" panose="020B0604020202020204" pitchFamily="34" charset="0"/>
            </a:endParaRPr>
          </a:p>
          <a:p>
            <a:endParaRPr lang="en-GB"/>
          </a:p>
        </p:txBody>
      </p:sp>
      <p:sp>
        <p:nvSpPr>
          <p:cNvPr id="2" name="Title 1"/>
          <p:cNvSpPr>
            <a:spLocks noGrp="1"/>
          </p:cNvSpPr>
          <p:nvPr>
            <p:ph type="title"/>
          </p:nvPr>
        </p:nvSpPr>
        <p:spPr>
          <a:xfrm>
            <a:off x="447041" y="2611755"/>
            <a:ext cx="11302047" cy="640175"/>
          </a:xfrm>
        </p:spPr>
        <p:txBody>
          <a:bodyPr/>
          <a:lstStyle/>
          <a:p>
            <a:br>
              <a:rPr lang="en-GB"/>
            </a:br>
            <a:endParaRPr lang="en-GB"/>
          </a:p>
        </p:txBody>
      </p:sp>
      <p:pic>
        <p:nvPicPr>
          <p:cNvPr id="4" name="Picture 5" descr="Chart, histogram">
            <a:extLst>
              <a:ext uri="{FF2B5EF4-FFF2-40B4-BE49-F238E27FC236}">
                <a16:creationId xmlns:a16="http://schemas.microsoft.com/office/drawing/2014/main" id="{D3F87A22-9E88-A898-5F63-EA3E99660DA7}"/>
              </a:ext>
            </a:extLst>
          </p:cNvPr>
          <p:cNvPicPr>
            <a:picLocks noChangeAspect="1"/>
          </p:cNvPicPr>
          <p:nvPr/>
        </p:nvPicPr>
        <p:blipFill>
          <a:blip r:embed="rId3"/>
          <a:stretch>
            <a:fillRect/>
          </a:stretch>
        </p:blipFill>
        <p:spPr>
          <a:xfrm>
            <a:off x="1029222" y="171659"/>
            <a:ext cx="10133556" cy="5825750"/>
          </a:xfrm>
          <a:prstGeom prst="rect">
            <a:avLst/>
          </a:prstGeom>
        </p:spPr>
      </p:pic>
    </p:spTree>
    <p:extLst>
      <p:ext uri="{BB962C8B-B14F-4D97-AF65-F5344CB8AC3E}">
        <p14:creationId xmlns:p14="http://schemas.microsoft.com/office/powerpoint/2010/main" val="179525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08ECEA-45BA-4B91-566B-E8A0EB6E4EE3}"/>
              </a:ext>
            </a:extLst>
          </p:cNvPr>
          <p:cNvSpPr>
            <a:spLocks noGrp="1"/>
          </p:cNvSpPr>
          <p:nvPr>
            <p:ph type="body" sz="quarter" idx="13"/>
          </p:nvPr>
        </p:nvSpPr>
        <p:spPr/>
        <p:txBody>
          <a:bodyPr/>
          <a:lstStyle/>
          <a:p>
            <a:pPr marL="0" algn="l" rtl="0" eaLnBrk="1" fontAlgn="t" latinLnBrk="0" hangingPunct="1">
              <a:spcBef>
                <a:spcPts val="0"/>
              </a:spcBef>
              <a:spcAft>
                <a:spcPts val="0"/>
              </a:spcAft>
            </a:pPr>
            <a:endParaRPr lang="en-GB" sz="1800" b="0" i="0" u="none" strike="noStrike">
              <a:effectLst/>
              <a:latin typeface="Arial" panose="020B0604020202020204" pitchFamily="34" charset="0"/>
            </a:endParaRPr>
          </a:p>
          <a:p>
            <a:endParaRPr lang="en-GB"/>
          </a:p>
        </p:txBody>
      </p:sp>
      <p:sp>
        <p:nvSpPr>
          <p:cNvPr id="2" name="Title 1"/>
          <p:cNvSpPr>
            <a:spLocks noGrp="1"/>
          </p:cNvSpPr>
          <p:nvPr>
            <p:ph type="title"/>
          </p:nvPr>
        </p:nvSpPr>
        <p:spPr>
          <a:xfrm>
            <a:off x="447041" y="2611755"/>
            <a:ext cx="11302047" cy="640175"/>
          </a:xfrm>
        </p:spPr>
        <p:txBody>
          <a:bodyPr/>
          <a:lstStyle/>
          <a:p>
            <a:br>
              <a:rPr lang="en-GB"/>
            </a:br>
            <a:endParaRPr lang="en-GB"/>
          </a:p>
        </p:txBody>
      </p:sp>
      <p:pic>
        <p:nvPicPr>
          <p:cNvPr id="3" name="Picture 5" descr="Chart, line chart&#10;&#10;Description automatically generated">
            <a:extLst>
              <a:ext uri="{FF2B5EF4-FFF2-40B4-BE49-F238E27FC236}">
                <a16:creationId xmlns:a16="http://schemas.microsoft.com/office/drawing/2014/main" id="{1CD8E5F1-6642-FE70-7587-014811FFFD13}"/>
              </a:ext>
            </a:extLst>
          </p:cNvPr>
          <p:cNvPicPr>
            <a:picLocks noChangeAspect="1"/>
          </p:cNvPicPr>
          <p:nvPr/>
        </p:nvPicPr>
        <p:blipFill>
          <a:blip r:embed="rId3"/>
          <a:stretch>
            <a:fillRect/>
          </a:stretch>
        </p:blipFill>
        <p:spPr>
          <a:xfrm>
            <a:off x="1039660" y="631271"/>
            <a:ext cx="9736898" cy="5449321"/>
          </a:xfrm>
          <a:prstGeom prst="rect">
            <a:avLst/>
          </a:prstGeom>
        </p:spPr>
      </p:pic>
    </p:spTree>
    <p:extLst>
      <p:ext uri="{BB962C8B-B14F-4D97-AF65-F5344CB8AC3E}">
        <p14:creationId xmlns:p14="http://schemas.microsoft.com/office/powerpoint/2010/main" val="3075839371"/>
      </p:ext>
    </p:extLst>
  </p:cSld>
  <p:clrMapOvr>
    <a:masterClrMapping/>
  </p:clrMapOvr>
</p:sld>
</file>

<file path=ppt/theme/theme1.xml><?xml version="1.0" encoding="utf-8"?>
<a:theme xmlns:a="http://schemas.openxmlformats.org/drawingml/2006/main" name="Onscreen">
  <a:themeElements>
    <a:clrScheme name="BDO Colours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ED1A3B"/>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accent1"/>
          </a:solidFill>
        </a:ln>
      </a:spPr>
      <a:bodyPr lIns="72000" tIns="72000" rIns="72000" bIns="72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Onscreen 16x9.potx" id="{229A2018-763E-4176-8236-BE82F0810E97}" vid="{7E27CCE9-6779-40E4-87E6-A986A7EF0340}"/>
    </a:ext>
  </a:extLst>
</a:theme>
</file>

<file path=ppt/theme/theme2.xml><?xml version="1.0" encoding="utf-8"?>
<a:theme xmlns:a="http://schemas.openxmlformats.org/drawingml/2006/main" name="Onscreen">
  <a:themeElements>
    <a:clrScheme name="BDO Colours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ED1A3B"/>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accent1"/>
          </a:solidFill>
        </a:ln>
      </a:spPr>
      <a:bodyPr lIns="72000" tIns="72000" rIns="72000" bIns="72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Onscreen 16x9.potx" id="{229A2018-763E-4176-8236-BE82F0810E97}" vid="{7E27CCE9-6779-40E4-87E6-A986A7EF0340}"/>
    </a:ext>
  </a:extLst>
</a:theme>
</file>

<file path=ppt/theme/theme3.xml><?xml version="1.0" encoding="utf-8"?>
<a:theme xmlns:a="http://schemas.openxmlformats.org/drawingml/2006/main" name="Onscreen">
  <a:themeElements>
    <a:clrScheme name="BDO Colours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ED1A3B"/>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accent1"/>
          </a:solidFill>
        </a:ln>
      </a:spPr>
      <a:bodyPr lIns="72000" tIns="72000" rIns="72000" bIns="72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16 9 Onscreen" id="{F958CF0F-1AA6-4C02-8AA3-70E052F4BA73}" vid="{38F4DA40-1E18-4AB6-9910-E8C65EBF4A63}"/>
    </a:ext>
  </a:extLst>
</a:theme>
</file>

<file path=ppt/theme/theme4.xml><?xml version="1.0" encoding="utf-8"?>
<a:theme xmlns:a="http://schemas.openxmlformats.org/drawingml/2006/main" name="Office Theme">
  <a:themeElements>
    <a:clrScheme name="BDO Presentation">
      <a:dk1>
        <a:srgbClr val="685040"/>
      </a:dk1>
      <a:lt1>
        <a:srgbClr val="FFFFFF"/>
      </a:lt1>
      <a:dk2>
        <a:srgbClr val="ED1A3B"/>
      </a:dk2>
      <a:lt2>
        <a:srgbClr val="EEE8E5"/>
      </a:lt2>
      <a:accent1>
        <a:srgbClr val="2EB0A4"/>
      </a:accent1>
      <a:accent2>
        <a:srgbClr val="62CAE3"/>
      </a:accent2>
      <a:accent3>
        <a:srgbClr val="98002E"/>
      </a:accent3>
      <a:accent4>
        <a:srgbClr val="EE9024"/>
      </a:accent4>
      <a:accent5>
        <a:srgbClr val="D1108C"/>
      </a:accent5>
      <a:accent6>
        <a:srgbClr val="FFE39C"/>
      </a:accent6>
      <a:hlink>
        <a:srgbClr val="000000"/>
      </a:hlink>
      <a:folHlink>
        <a:srgbClr val="F6A1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Onscreen 16x9</Template>
  <TotalTime>2</TotalTime>
  <Words>1383</Words>
  <Application>Microsoft Macintosh PowerPoint</Application>
  <PresentationFormat>Widescreen</PresentationFormat>
  <Paragraphs>357</Paragraphs>
  <Slides>35</Slides>
  <Notes>27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Symbol</vt:lpstr>
      <vt:lpstr>Trebuchet MS</vt:lpstr>
      <vt:lpstr>Wingdings</vt:lpstr>
      <vt:lpstr>Wingdings 3</vt:lpstr>
      <vt:lpstr>Onscreen</vt:lpstr>
      <vt:lpstr>Onscreen</vt:lpstr>
      <vt:lpstr>Onscreen</vt:lpstr>
      <vt:lpstr> FINANCE UPDATE</vt:lpstr>
      <vt:lpstr>AGENDA </vt:lpstr>
      <vt:lpstr>Industry update</vt:lpstr>
      <vt:lpstr>Ever increasing burden and pressure</vt:lpstr>
      <vt:lpstr> </vt:lpstr>
      <vt:lpstr> </vt:lpstr>
      <vt:lpstr> </vt:lpstr>
      <vt:lpstr> </vt:lpstr>
      <vt:lpstr> </vt:lpstr>
      <vt:lpstr>Industry update – boardroom agenda</vt:lpstr>
      <vt:lpstr>Corporate tax update</vt:lpstr>
      <vt:lpstr>Tax agenda</vt:lpstr>
      <vt:lpstr>Current corporation tax landscape</vt:lpstr>
      <vt:lpstr>Capital allowances – Goodbye super deduction hello full expensing </vt:lpstr>
      <vt:lpstr>Tax optimisation</vt:lpstr>
      <vt:lpstr>Tax governance</vt:lpstr>
      <vt:lpstr>Tax GOVERNANCE</vt:lpstr>
      <vt:lpstr>Employment  tax update</vt:lpstr>
      <vt:lpstr>Employment tax Matters</vt:lpstr>
      <vt:lpstr>Employment tax Matters</vt:lpstr>
      <vt:lpstr> indirect  taxes Update</vt:lpstr>
      <vt:lpstr>Agenda</vt:lpstr>
      <vt:lpstr>Vat GROUPs</vt:lpstr>
      <vt:lpstr>PENALTIES FOR LATE SUBMISSION OF RETURNS/PAYMENTS</vt:lpstr>
      <vt:lpstr>PENALTIES FOR LATE SUBMISSION OF RETURNS/PAYMENTS</vt:lpstr>
      <vt:lpstr>Option to Tax</vt:lpstr>
      <vt:lpstr>Option to Tax</vt:lpstr>
      <vt:lpstr>Corporate Governance </vt:lpstr>
      <vt:lpstr>Key updates</vt:lpstr>
      <vt:lpstr>Key updates</vt:lpstr>
      <vt:lpstr>Key updates</vt:lpstr>
      <vt:lpstr>Audit update</vt:lpstr>
      <vt:lpstr>Key updates</vt:lpstr>
      <vt:lpstr>Q&amp;a</vt:lpstr>
      <vt:lpstr>Our SPEAKERS</vt:lpstr>
    </vt:vector>
  </TitlesOfParts>
  <Company>BDO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BDO &amp; HOSPA Annual Breakfast Finance Update</dc:title>
  <dc:creator>BDO</dc:creator>
  <cp:lastModifiedBy>Jane Pendlebury</cp:lastModifiedBy>
  <cp:revision>17</cp:revision>
  <dcterms:created xsi:type="dcterms:W3CDTF">2022-01-25T09:09:23Z</dcterms:created>
  <dcterms:modified xsi:type="dcterms:W3CDTF">2023-06-19T16:12:31Z</dcterms:modified>
</cp:coreProperties>
</file>